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3" r:id="rId5"/>
    <p:sldId id="275" r:id="rId6"/>
    <p:sldId id="274" r:id="rId7"/>
    <p:sldId id="270" r:id="rId8"/>
    <p:sldId id="268" r:id="rId9"/>
    <p:sldId id="276"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B3D1"/>
    <a:srgbClr val="BFD8DC"/>
    <a:srgbClr val="54CCCD"/>
    <a:srgbClr val="7365A6"/>
    <a:srgbClr val="666666"/>
    <a:srgbClr val="542581"/>
    <a:srgbClr val="95AECB"/>
    <a:srgbClr val="94F319"/>
    <a:srgbClr val="C6C9E0"/>
    <a:srgbClr val="746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32EDBF-5220-4A67-A1B1-5D0B8453D48E}" v="321" dt="2025-05-29T17:40:11.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571"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4AF46-D877-4DB5-B07F-52BD86181F08}"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GB"/>
        </a:p>
      </dgm:t>
    </dgm:pt>
    <dgm:pt modelId="{FD8C78DD-8E7C-4178-A17A-78811D0AAD3E}">
      <dgm:prSet custT="1"/>
      <dgm:spPr/>
      <dgm:t>
        <a:bodyPr/>
        <a:lstStyle/>
        <a:p>
          <a:r>
            <a:rPr lang="en-GB" sz="1600" b="1"/>
            <a:t>Give yourself time…</a:t>
          </a:r>
          <a:endParaRPr lang="en-GB" sz="1600"/>
        </a:p>
      </dgm:t>
    </dgm:pt>
    <dgm:pt modelId="{2B65DB32-911D-402E-9262-7FC92392562D}" type="parTrans" cxnId="{67BE7526-E157-4F1A-B78D-BFAA74D62FC8}">
      <dgm:prSet/>
      <dgm:spPr/>
      <dgm:t>
        <a:bodyPr/>
        <a:lstStyle/>
        <a:p>
          <a:endParaRPr lang="en-GB" sz="1600"/>
        </a:p>
      </dgm:t>
    </dgm:pt>
    <dgm:pt modelId="{40850F26-8A56-4EB6-8DCE-5E9B050990BB}" type="sibTrans" cxnId="{67BE7526-E157-4F1A-B78D-BFAA74D62FC8}">
      <dgm:prSet/>
      <dgm:spPr/>
      <dgm:t>
        <a:bodyPr/>
        <a:lstStyle/>
        <a:p>
          <a:endParaRPr lang="en-GB" sz="1600"/>
        </a:p>
      </dgm:t>
    </dgm:pt>
    <dgm:pt modelId="{8BE7DBE1-1746-4C49-B418-2A7DBA2FE1ED}">
      <dgm:prSet custT="1"/>
      <dgm:spPr/>
      <dgm:t>
        <a:bodyPr/>
        <a:lstStyle/>
        <a:p>
          <a:r>
            <a:rPr lang="en-GB" sz="1600"/>
            <a:t>Friends, family or others you trust will usually want to help and support if they know you’re struggling, being with others helps you feel protected and supported and more able to avoid poor mental health.</a:t>
          </a:r>
        </a:p>
      </dgm:t>
    </dgm:pt>
    <dgm:pt modelId="{B03D9498-BB81-48DD-8BF9-F1B0B201B1A3}" type="parTrans" cxnId="{F3B72FEE-5D33-4A65-A94C-C1004DE32652}">
      <dgm:prSet/>
      <dgm:spPr/>
      <dgm:t>
        <a:bodyPr/>
        <a:lstStyle/>
        <a:p>
          <a:endParaRPr lang="en-GB" sz="1600"/>
        </a:p>
      </dgm:t>
    </dgm:pt>
    <dgm:pt modelId="{01C464E3-8492-4D85-A7FC-15103FA37D10}" type="sibTrans" cxnId="{F3B72FEE-5D33-4A65-A94C-C1004DE32652}">
      <dgm:prSet/>
      <dgm:spPr/>
      <dgm:t>
        <a:bodyPr/>
        <a:lstStyle/>
        <a:p>
          <a:endParaRPr lang="en-GB" sz="1600"/>
        </a:p>
      </dgm:t>
    </dgm:pt>
    <dgm:pt modelId="{8F97616F-DB87-4344-A5B7-2FDBB40418F6}">
      <dgm:prSet custT="1"/>
      <dgm:spPr/>
      <dgm:t>
        <a:bodyPr/>
        <a:lstStyle/>
        <a:p>
          <a:r>
            <a:rPr lang="en-GB" sz="1600" b="1"/>
            <a:t>Stick to your routine…</a:t>
          </a:r>
          <a:endParaRPr lang="en-GB" sz="1600"/>
        </a:p>
      </dgm:t>
    </dgm:pt>
    <dgm:pt modelId="{03BE3B48-764F-40B9-84DF-085A20BD44C2}" type="parTrans" cxnId="{DFFAA62C-F19B-4542-9F0D-240B98F19997}">
      <dgm:prSet/>
      <dgm:spPr/>
      <dgm:t>
        <a:bodyPr/>
        <a:lstStyle/>
        <a:p>
          <a:endParaRPr lang="en-GB" sz="1600"/>
        </a:p>
      </dgm:t>
    </dgm:pt>
    <dgm:pt modelId="{1A20CC99-C1BC-4637-9244-1636499C57AF}" type="sibTrans" cxnId="{DFFAA62C-F19B-4542-9F0D-240B98F19997}">
      <dgm:prSet/>
      <dgm:spPr/>
      <dgm:t>
        <a:bodyPr/>
        <a:lstStyle/>
        <a:p>
          <a:endParaRPr lang="en-GB" sz="1600"/>
        </a:p>
      </dgm:t>
    </dgm:pt>
    <dgm:pt modelId="{937C7DF4-1198-4CAC-B0E3-06B6D56424B1}">
      <dgm:prSet custT="1"/>
      <dgm:spPr/>
      <dgm:t>
        <a:bodyPr/>
        <a:lstStyle/>
        <a:p>
          <a:r>
            <a:rPr lang="en-US" sz="1600"/>
            <a:t>Try to keep doing the things you would normally do, even if that feels difficult – you have the right to feel safe in your community and carry on with your usual daily activities.</a:t>
          </a:r>
          <a:endParaRPr lang="en-GB" sz="1600"/>
        </a:p>
      </dgm:t>
    </dgm:pt>
    <dgm:pt modelId="{124C43C9-D12E-4D40-92E2-B3E43AB34F65}" type="parTrans" cxnId="{A26B7204-0A10-4745-B2A8-2B1DC122CBDD}">
      <dgm:prSet/>
      <dgm:spPr/>
      <dgm:t>
        <a:bodyPr/>
        <a:lstStyle/>
        <a:p>
          <a:endParaRPr lang="en-GB" sz="1600"/>
        </a:p>
      </dgm:t>
    </dgm:pt>
    <dgm:pt modelId="{FDF76E01-6107-4BEE-8D2E-6BCB208D3A56}" type="sibTrans" cxnId="{A26B7204-0A10-4745-B2A8-2B1DC122CBDD}">
      <dgm:prSet/>
      <dgm:spPr/>
      <dgm:t>
        <a:bodyPr/>
        <a:lstStyle/>
        <a:p>
          <a:endParaRPr lang="en-GB" sz="1600"/>
        </a:p>
      </dgm:t>
    </dgm:pt>
    <dgm:pt modelId="{435862E6-9CD9-40B1-8270-EA972540020B}">
      <dgm:prSet custT="1"/>
      <dgm:spPr/>
      <dgm:t>
        <a:bodyPr/>
        <a:lstStyle/>
        <a:p>
          <a:r>
            <a:rPr lang="en-GB" sz="1600" kern="1200"/>
            <a:t>It doesn’t help to avoid talking about difficult experiences.</a:t>
          </a:r>
        </a:p>
      </dgm:t>
    </dgm:pt>
    <dgm:pt modelId="{EF759F71-2D3F-4513-A8BB-F56C14AC7D09}" type="parTrans" cxnId="{75E272C2-61BB-4DCA-B6E5-347106602F37}">
      <dgm:prSet/>
      <dgm:spPr/>
      <dgm:t>
        <a:bodyPr/>
        <a:lstStyle/>
        <a:p>
          <a:endParaRPr lang="en-GB" sz="1600"/>
        </a:p>
      </dgm:t>
    </dgm:pt>
    <dgm:pt modelId="{726F278B-5A98-4504-8072-B5492D6E025A}" type="sibTrans" cxnId="{75E272C2-61BB-4DCA-B6E5-347106602F37}">
      <dgm:prSet/>
      <dgm:spPr/>
      <dgm:t>
        <a:bodyPr/>
        <a:lstStyle/>
        <a:p>
          <a:endParaRPr lang="en-GB" sz="1600"/>
        </a:p>
      </dgm:t>
    </dgm:pt>
    <dgm:pt modelId="{08E4D178-0D91-4043-AA51-980AEAA9E0DA}">
      <dgm:prSet custT="1"/>
      <dgm:spPr/>
      <dgm:t>
        <a:bodyPr/>
        <a:lstStyle/>
        <a:p>
          <a:r>
            <a:rPr lang="en-GB" sz="1600" b="1"/>
            <a:t>Ask for support…</a:t>
          </a:r>
          <a:endParaRPr lang="en-GB" sz="1600"/>
        </a:p>
      </dgm:t>
    </dgm:pt>
    <dgm:pt modelId="{13071265-912C-4FED-B6BC-B9CEF85D0BF1}" type="parTrans" cxnId="{E5F80E57-9B47-4C53-9D65-2221DB21A0B1}">
      <dgm:prSet/>
      <dgm:spPr/>
      <dgm:t>
        <a:bodyPr/>
        <a:lstStyle/>
        <a:p>
          <a:endParaRPr lang="en-GB" sz="1600"/>
        </a:p>
      </dgm:t>
    </dgm:pt>
    <dgm:pt modelId="{AADFE554-A958-4216-A519-A55C7C70A5D9}" type="sibTrans" cxnId="{E5F80E57-9B47-4C53-9D65-2221DB21A0B1}">
      <dgm:prSet/>
      <dgm:spPr/>
      <dgm:t>
        <a:bodyPr/>
        <a:lstStyle/>
        <a:p>
          <a:endParaRPr lang="en-GB" sz="1600"/>
        </a:p>
      </dgm:t>
    </dgm:pt>
    <dgm:pt modelId="{9587F094-4014-44DD-9622-C320BFF6EA66}">
      <dgm:prSet custT="1"/>
      <dgm:spPr/>
      <dgm:t>
        <a:bodyPr/>
        <a:lstStyle/>
        <a:p>
          <a:r>
            <a:rPr lang="en-GB" sz="1600"/>
            <a:t>Recovering from these thoughts and feelings can take time.</a:t>
          </a:r>
        </a:p>
      </dgm:t>
    </dgm:pt>
    <dgm:pt modelId="{ADBD8061-4F64-4ECF-A0F8-237E74ADE80D}" type="parTrans" cxnId="{E99D8FC8-0BF4-45FA-B870-CFF06A11374B}">
      <dgm:prSet/>
      <dgm:spPr/>
      <dgm:t>
        <a:bodyPr/>
        <a:lstStyle/>
        <a:p>
          <a:endParaRPr lang="en-GB"/>
        </a:p>
      </dgm:t>
    </dgm:pt>
    <dgm:pt modelId="{021C004B-C1B2-4399-8677-2C0BA14B88F6}" type="sibTrans" cxnId="{E99D8FC8-0BF4-45FA-B870-CFF06A11374B}">
      <dgm:prSet/>
      <dgm:spPr/>
      <dgm:t>
        <a:bodyPr/>
        <a:lstStyle/>
        <a:p>
          <a:endParaRPr lang="en-GB"/>
        </a:p>
      </dgm:t>
    </dgm:pt>
    <dgm:pt modelId="{755D637F-6C4E-4F1D-BE39-4A19D8C571FE}">
      <dgm:prSet custT="1"/>
      <dgm:spPr/>
      <dgm:t>
        <a:bodyPr/>
        <a:lstStyle/>
        <a:p>
          <a:r>
            <a:rPr lang="en-GB" sz="1600" b="1"/>
            <a:t>Talk about it… </a:t>
          </a:r>
          <a:endParaRPr lang="en-GB" sz="1600"/>
        </a:p>
      </dgm:t>
    </dgm:pt>
    <dgm:pt modelId="{546504D3-DF7B-48CA-8924-991E89A41F87}" type="parTrans" cxnId="{CA401E40-887F-4EF0-A268-8D5E9A0C41BE}">
      <dgm:prSet/>
      <dgm:spPr/>
      <dgm:t>
        <a:bodyPr/>
        <a:lstStyle/>
        <a:p>
          <a:endParaRPr lang="en-GB"/>
        </a:p>
      </dgm:t>
    </dgm:pt>
    <dgm:pt modelId="{93598FB5-5EE6-4C00-AF35-A4822FDE6010}" type="sibTrans" cxnId="{CA401E40-887F-4EF0-A268-8D5E9A0C41BE}">
      <dgm:prSet/>
      <dgm:spPr/>
      <dgm:t>
        <a:bodyPr/>
        <a:lstStyle/>
        <a:p>
          <a:endParaRPr lang="en-GB"/>
        </a:p>
      </dgm:t>
    </dgm:pt>
    <dgm:pt modelId="{1AD3F3BF-E65C-4ADD-8B50-8CC77ADA3D22}">
      <dgm:prSet custT="1"/>
      <dgm:spPr/>
      <dgm:t>
        <a:bodyPr/>
        <a:lstStyle/>
        <a:p>
          <a:r>
            <a:rPr lang="en-GB" sz="1600"/>
            <a:t>Don’t put yourself under too much pressure to feel better immediately.</a:t>
          </a:r>
        </a:p>
      </dgm:t>
    </dgm:pt>
    <dgm:pt modelId="{917B110C-1555-459F-A3AA-9CF87CA6DF23}" type="parTrans" cxnId="{420CE231-E4D4-4028-B364-22E3B8049C5E}">
      <dgm:prSet/>
      <dgm:spPr/>
      <dgm:t>
        <a:bodyPr/>
        <a:lstStyle/>
        <a:p>
          <a:endParaRPr lang="en-GB"/>
        </a:p>
      </dgm:t>
    </dgm:pt>
    <dgm:pt modelId="{5EA7E5D9-F5EB-4C35-B7FD-00DE41D956B3}" type="sibTrans" cxnId="{420CE231-E4D4-4028-B364-22E3B8049C5E}">
      <dgm:prSet/>
      <dgm:spPr/>
      <dgm:t>
        <a:bodyPr/>
        <a:lstStyle/>
        <a:p>
          <a:endParaRPr lang="en-GB"/>
        </a:p>
      </dgm:t>
    </dgm:pt>
    <dgm:pt modelId="{667A988C-CB72-480B-8BB0-ED441D0B5B58}">
      <dgm:prSet custT="1"/>
      <dgm:spPr/>
      <dgm:t>
        <a:bodyPr/>
        <a:lstStyle/>
        <a:p>
          <a:r>
            <a:rPr lang="en-GB" sz="1600" kern="1200">
              <a:latin typeface="Calibri" panose="020F0502020204030204"/>
              <a:ea typeface="+mn-ea"/>
              <a:cs typeface="+mn-cs"/>
            </a:rPr>
            <a:t>Talking to someone you trust about what happened and your feelings about it can help you to feel better – it could help them too if they are going through the same.</a:t>
          </a:r>
        </a:p>
      </dgm:t>
    </dgm:pt>
    <dgm:pt modelId="{FC8F9413-C7DC-4C64-B24A-E040DAE78FB5}" type="parTrans" cxnId="{AB7358AF-0F4E-41C4-8E84-932405F970B4}">
      <dgm:prSet/>
      <dgm:spPr/>
      <dgm:t>
        <a:bodyPr/>
        <a:lstStyle/>
        <a:p>
          <a:endParaRPr lang="en-GB"/>
        </a:p>
      </dgm:t>
    </dgm:pt>
    <dgm:pt modelId="{96E2A890-8E3B-4E0D-8135-EE9AF0806BFE}" type="sibTrans" cxnId="{AB7358AF-0F4E-41C4-8E84-932405F970B4}">
      <dgm:prSet/>
      <dgm:spPr/>
      <dgm:t>
        <a:bodyPr/>
        <a:lstStyle/>
        <a:p>
          <a:endParaRPr lang="en-GB"/>
        </a:p>
      </dgm:t>
    </dgm:pt>
    <dgm:pt modelId="{96DC5DFA-0908-4B23-8B12-72F9BC259C70}">
      <dgm:prSet custT="1"/>
      <dgm:spPr/>
      <dgm:t>
        <a:bodyPr/>
        <a:lstStyle/>
        <a:p>
          <a:r>
            <a:rPr lang="en-GB" sz="1600"/>
            <a:t>Eating well, moving around, getting enough sleep and taking care of our responsibilities are all part of self-care and essential to mental health and wellbeing.</a:t>
          </a:r>
        </a:p>
      </dgm:t>
    </dgm:pt>
    <dgm:pt modelId="{D4140D20-E3B3-41B1-8C55-4998C0851EF4}" type="parTrans" cxnId="{E1DDC0D2-1307-4938-A87D-58F2C14B9638}">
      <dgm:prSet/>
      <dgm:spPr/>
      <dgm:t>
        <a:bodyPr/>
        <a:lstStyle/>
        <a:p>
          <a:endParaRPr lang="en-GB"/>
        </a:p>
      </dgm:t>
    </dgm:pt>
    <dgm:pt modelId="{6B02920F-B90C-45D5-9496-AAC4DA5FBAF5}" type="sibTrans" cxnId="{E1DDC0D2-1307-4938-A87D-58F2C14B9638}">
      <dgm:prSet/>
      <dgm:spPr/>
      <dgm:t>
        <a:bodyPr/>
        <a:lstStyle/>
        <a:p>
          <a:endParaRPr lang="en-GB"/>
        </a:p>
      </dgm:t>
    </dgm:pt>
    <dgm:pt modelId="{EB70257F-22A0-4516-86A9-BBB801B76505}">
      <dgm:prSet custT="1"/>
      <dgm:spPr/>
      <dgm:t>
        <a:bodyPr/>
        <a:lstStyle/>
        <a:p>
          <a:r>
            <a:rPr lang="en-GB" sz="1600"/>
            <a:t>People around us can offer emotional support, help with practical tasks or just spending time doing normal things - all help improve our mood.</a:t>
          </a:r>
        </a:p>
      </dgm:t>
    </dgm:pt>
    <dgm:pt modelId="{8CC90F25-C991-429C-A1A7-C47E5F3CE19A}" type="parTrans" cxnId="{889DB3A2-E826-48DD-AAA7-A88E60530395}">
      <dgm:prSet/>
      <dgm:spPr/>
      <dgm:t>
        <a:bodyPr/>
        <a:lstStyle/>
        <a:p>
          <a:endParaRPr lang="en-GB"/>
        </a:p>
      </dgm:t>
    </dgm:pt>
    <dgm:pt modelId="{A3FB0662-AA76-4B02-B0C1-8F7C6F8B6DC1}" type="sibTrans" cxnId="{889DB3A2-E826-48DD-AAA7-A88E60530395}">
      <dgm:prSet/>
      <dgm:spPr/>
      <dgm:t>
        <a:bodyPr/>
        <a:lstStyle/>
        <a:p>
          <a:endParaRPr lang="en-GB"/>
        </a:p>
      </dgm:t>
    </dgm:pt>
    <dgm:pt modelId="{39499113-DE9D-4853-B538-9D0AB21053B1}">
      <dgm:prSet custT="1"/>
      <dgm:spPr/>
      <dgm:t>
        <a:bodyPr/>
        <a:lstStyle/>
        <a:p>
          <a:r>
            <a:rPr lang="en-GB" sz="1600" kern="1200">
              <a:latin typeface="Calibri" panose="020F0502020204030204"/>
              <a:ea typeface="+mn-ea"/>
              <a:cs typeface="+mn-cs"/>
            </a:rPr>
            <a:t>Listening to how someone feels can make a big difference.</a:t>
          </a:r>
        </a:p>
      </dgm:t>
    </dgm:pt>
    <dgm:pt modelId="{DE949FCF-46C2-477A-B24E-AA5F739700BB}" type="parTrans" cxnId="{9DE7B538-5349-43D0-8C84-9E0095EEAD70}">
      <dgm:prSet/>
      <dgm:spPr/>
    </dgm:pt>
    <dgm:pt modelId="{A049FCE3-63E4-41AF-AEE1-EB663E8E80C0}" type="sibTrans" cxnId="{9DE7B538-5349-43D0-8C84-9E0095EEAD70}">
      <dgm:prSet/>
      <dgm:spPr/>
    </dgm:pt>
    <dgm:pt modelId="{7D936B49-126A-4BFC-804C-795FD5A5D5ED}" type="pres">
      <dgm:prSet presAssocID="{B144AF46-D877-4DB5-B07F-52BD86181F08}" presName="linear" presStyleCnt="0">
        <dgm:presLayoutVars>
          <dgm:dir/>
          <dgm:animLvl val="lvl"/>
          <dgm:resizeHandles val="exact"/>
        </dgm:presLayoutVars>
      </dgm:prSet>
      <dgm:spPr/>
    </dgm:pt>
    <dgm:pt modelId="{BEB004D9-E1DD-45FF-ACE7-7367DE6E61CC}" type="pres">
      <dgm:prSet presAssocID="{FD8C78DD-8E7C-4178-A17A-78811D0AAD3E}" presName="parentLin" presStyleCnt="0"/>
      <dgm:spPr/>
    </dgm:pt>
    <dgm:pt modelId="{C7729067-E7E3-4B9C-92A4-7D074ABD77D5}" type="pres">
      <dgm:prSet presAssocID="{FD8C78DD-8E7C-4178-A17A-78811D0AAD3E}" presName="parentLeftMargin" presStyleLbl="node1" presStyleIdx="0" presStyleCnt="4"/>
      <dgm:spPr/>
    </dgm:pt>
    <dgm:pt modelId="{4D83C070-B95E-4BF6-BFAF-6E6799496C6D}" type="pres">
      <dgm:prSet presAssocID="{FD8C78DD-8E7C-4178-A17A-78811D0AAD3E}" presName="parentText" presStyleLbl="node1" presStyleIdx="0" presStyleCnt="4">
        <dgm:presLayoutVars>
          <dgm:chMax val="0"/>
          <dgm:bulletEnabled val="1"/>
        </dgm:presLayoutVars>
      </dgm:prSet>
      <dgm:spPr/>
    </dgm:pt>
    <dgm:pt modelId="{D5E412E8-5D2D-4E30-8A0F-76988BFC0027}" type="pres">
      <dgm:prSet presAssocID="{FD8C78DD-8E7C-4178-A17A-78811D0AAD3E}" presName="negativeSpace" presStyleCnt="0"/>
      <dgm:spPr/>
    </dgm:pt>
    <dgm:pt modelId="{02B9D4A9-0E3D-4D2F-9313-FD7AD4250C35}" type="pres">
      <dgm:prSet presAssocID="{FD8C78DD-8E7C-4178-A17A-78811D0AAD3E}" presName="childText" presStyleLbl="conFgAcc1" presStyleIdx="0" presStyleCnt="4">
        <dgm:presLayoutVars>
          <dgm:bulletEnabled val="1"/>
        </dgm:presLayoutVars>
      </dgm:prSet>
      <dgm:spPr/>
    </dgm:pt>
    <dgm:pt modelId="{AE9D760B-C4E1-4012-94EC-2BA09B34B6EB}" type="pres">
      <dgm:prSet presAssocID="{40850F26-8A56-4EB6-8DCE-5E9B050990BB}" presName="spaceBetweenRectangles" presStyleCnt="0"/>
      <dgm:spPr/>
    </dgm:pt>
    <dgm:pt modelId="{FCA814F6-A2C9-47A9-A899-AEEC67E07DE3}" type="pres">
      <dgm:prSet presAssocID="{755D637F-6C4E-4F1D-BE39-4A19D8C571FE}" presName="parentLin" presStyleCnt="0"/>
      <dgm:spPr/>
    </dgm:pt>
    <dgm:pt modelId="{0BFFB76F-66FB-40C0-BBC0-62FD7D704114}" type="pres">
      <dgm:prSet presAssocID="{755D637F-6C4E-4F1D-BE39-4A19D8C571FE}" presName="parentLeftMargin" presStyleLbl="node1" presStyleIdx="0" presStyleCnt="4"/>
      <dgm:spPr/>
    </dgm:pt>
    <dgm:pt modelId="{3D33AF24-DB4A-4D89-AE97-A82CB3B1EACA}" type="pres">
      <dgm:prSet presAssocID="{755D637F-6C4E-4F1D-BE39-4A19D8C571FE}" presName="parentText" presStyleLbl="node1" presStyleIdx="1" presStyleCnt="4">
        <dgm:presLayoutVars>
          <dgm:chMax val="0"/>
          <dgm:bulletEnabled val="1"/>
        </dgm:presLayoutVars>
      </dgm:prSet>
      <dgm:spPr/>
    </dgm:pt>
    <dgm:pt modelId="{0DA56354-C37C-411E-A49D-B00996A441F8}" type="pres">
      <dgm:prSet presAssocID="{755D637F-6C4E-4F1D-BE39-4A19D8C571FE}" presName="negativeSpace" presStyleCnt="0"/>
      <dgm:spPr/>
    </dgm:pt>
    <dgm:pt modelId="{80A2AD3D-C74A-4C67-8664-BB84A56DADBE}" type="pres">
      <dgm:prSet presAssocID="{755D637F-6C4E-4F1D-BE39-4A19D8C571FE}" presName="childText" presStyleLbl="conFgAcc1" presStyleIdx="1" presStyleCnt="4">
        <dgm:presLayoutVars>
          <dgm:bulletEnabled val="1"/>
        </dgm:presLayoutVars>
      </dgm:prSet>
      <dgm:spPr/>
    </dgm:pt>
    <dgm:pt modelId="{460CB40A-D071-4E9A-9C33-EC98A8BDF031}" type="pres">
      <dgm:prSet presAssocID="{93598FB5-5EE6-4C00-AF35-A4822FDE6010}" presName="spaceBetweenRectangles" presStyleCnt="0"/>
      <dgm:spPr/>
    </dgm:pt>
    <dgm:pt modelId="{08EF052D-57BD-4F44-8B1D-6D88C829012B}" type="pres">
      <dgm:prSet presAssocID="{08E4D178-0D91-4043-AA51-980AEAA9E0DA}" presName="parentLin" presStyleCnt="0"/>
      <dgm:spPr/>
    </dgm:pt>
    <dgm:pt modelId="{BC0EE6EF-FC56-4D24-8A8F-668C8238E130}" type="pres">
      <dgm:prSet presAssocID="{08E4D178-0D91-4043-AA51-980AEAA9E0DA}" presName="parentLeftMargin" presStyleLbl="node1" presStyleIdx="1" presStyleCnt="4"/>
      <dgm:spPr/>
    </dgm:pt>
    <dgm:pt modelId="{21D47427-9F61-4447-AB67-BD36DDE6205D}" type="pres">
      <dgm:prSet presAssocID="{08E4D178-0D91-4043-AA51-980AEAA9E0DA}" presName="parentText" presStyleLbl="node1" presStyleIdx="2" presStyleCnt="4">
        <dgm:presLayoutVars>
          <dgm:chMax val="0"/>
          <dgm:bulletEnabled val="1"/>
        </dgm:presLayoutVars>
      </dgm:prSet>
      <dgm:spPr/>
    </dgm:pt>
    <dgm:pt modelId="{6358BF3C-2B71-4CEB-9F1E-4734C958CF55}" type="pres">
      <dgm:prSet presAssocID="{08E4D178-0D91-4043-AA51-980AEAA9E0DA}" presName="negativeSpace" presStyleCnt="0"/>
      <dgm:spPr/>
    </dgm:pt>
    <dgm:pt modelId="{C6B59173-EEC7-4CFE-B6D2-805B4E430DB3}" type="pres">
      <dgm:prSet presAssocID="{08E4D178-0D91-4043-AA51-980AEAA9E0DA}" presName="childText" presStyleLbl="conFgAcc1" presStyleIdx="2" presStyleCnt="4">
        <dgm:presLayoutVars>
          <dgm:bulletEnabled val="1"/>
        </dgm:presLayoutVars>
      </dgm:prSet>
      <dgm:spPr/>
    </dgm:pt>
    <dgm:pt modelId="{6B8FB784-8AE6-4C43-9FB8-172B9EDC35A5}" type="pres">
      <dgm:prSet presAssocID="{AADFE554-A958-4216-A519-A55C7C70A5D9}" presName="spaceBetweenRectangles" presStyleCnt="0"/>
      <dgm:spPr/>
    </dgm:pt>
    <dgm:pt modelId="{99A6A5EB-E170-4B01-845A-6C9828C8CCF9}" type="pres">
      <dgm:prSet presAssocID="{8F97616F-DB87-4344-A5B7-2FDBB40418F6}" presName="parentLin" presStyleCnt="0"/>
      <dgm:spPr/>
    </dgm:pt>
    <dgm:pt modelId="{4B85CD41-BEFE-4598-939C-3D4A6CD860DE}" type="pres">
      <dgm:prSet presAssocID="{8F97616F-DB87-4344-A5B7-2FDBB40418F6}" presName="parentLeftMargin" presStyleLbl="node1" presStyleIdx="2" presStyleCnt="4"/>
      <dgm:spPr/>
    </dgm:pt>
    <dgm:pt modelId="{13B53E87-2EFB-4BE0-993F-5E17DDF00A1A}" type="pres">
      <dgm:prSet presAssocID="{8F97616F-DB87-4344-A5B7-2FDBB40418F6}" presName="parentText" presStyleLbl="node1" presStyleIdx="3" presStyleCnt="4">
        <dgm:presLayoutVars>
          <dgm:chMax val="0"/>
          <dgm:bulletEnabled val="1"/>
        </dgm:presLayoutVars>
      </dgm:prSet>
      <dgm:spPr/>
    </dgm:pt>
    <dgm:pt modelId="{803AFEA0-49A8-4940-B195-972A15FF605A}" type="pres">
      <dgm:prSet presAssocID="{8F97616F-DB87-4344-A5B7-2FDBB40418F6}" presName="negativeSpace" presStyleCnt="0"/>
      <dgm:spPr/>
    </dgm:pt>
    <dgm:pt modelId="{D993E051-E745-4576-AA66-65C9FCA33E81}" type="pres">
      <dgm:prSet presAssocID="{8F97616F-DB87-4344-A5B7-2FDBB40418F6}" presName="childText" presStyleLbl="conFgAcc1" presStyleIdx="3" presStyleCnt="4">
        <dgm:presLayoutVars>
          <dgm:bulletEnabled val="1"/>
        </dgm:presLayoutVars>
      </dgm:prSet>
      <dgm:spPr/>
    </dgm:pt>
  </dgm:ptLst>
  <dgm:cxnLst>
    <dgm:cxn modelId="{BD790001-580A-4562-AB9E-D0B97BAB88E2}" type="presOf" srcId="{667A988C-CB72-480B-8BB0-ED441D0B5B58}" destId="{80A2AD3D-C74A-4C67-8664-BB84A56DADBE}" srcOrd="0" destOrd="1" presId="urn:microsoft.com/office/officeart/2005/8/layout/list1"/>
    <dgm:cxn modelId="{10F11203-A2BE-41A1-98D4-39EF1F185FCA}" type="presOf" srcId="{FD8C78DD-8E7C-4178-A17A-78811D0AAD3E}" destId="{C7729067-E7E3-4B9C-92A4-7D074ABD77D5}" srcOrd="0" destOrd="0" presId="urn:microsoft.com/office/officeart/2005/8/layout/list1"/>
    <dgm:cxn modelId="{A26B7204-0A10-4745-B2A8-2B1DC122CBDD}" srcId="{8F97616F-DB87-4344-A5B7-2FDBB40418F6}" destId="{937C7DF4-1198-4CAC-B0E3-06B6D56424B1}" srcOrd="0" destOrd="0" parTransId="{124C43C9-D12E-4D40-92E2-B3E43AB34F65}" sibTransId="{FDF76E01-6107-4BEE-8D2E-6BCB208D3A56}"/>
    <dgm:cxn modelId="{5380810D-16A2-4954-94FE-CA4E62FA8ACA}" type="presOf" srcId="{1AD3F3BF-E65C-4ADD-8B50-8CC77ADA3D22}" destId="{02B9D4A9-0E3D-4D2F-9313-FD7AD4250C35}" srcOrd="0" destOrd="1" presId="urn:microsoft.com/office/officeart/2005/8/layout/list1"/>
    <dgm:cxn modelId="{67BE7526-E157-4F1A-B78D-BFAA74D62FC8}" srcId="{B144AF46-D877-4DB5-B07F-52BD86181F08}" destId="{FD8C78DD-8E7C-4178-A17A-78811D0AAD3E}" srcOrd="0" destOrd="0" parTransId="{2B65DB32-911D-402E-9262-7FC92392562D}" sibTransId="{40850F26-8A56-4EB6-8DCE-5E9B050990BB}"/>
    <dgm:cxn modelId="{DFFAA62C-F19B-4542-9F0D-240B98F19997}" srcId="{B144AF46-D877-4DB5-B07F-52BD86181F08}" destId="{8F97616F-DB87-4344-A5B7-2FDBB40418F6}" srcOrd="3" destOrd="0" parTransId="{03BE3B48-764F-40B9-84DF-085A20BD44C2}" sibTransId="{1A20CC99-C1BC-4637-9244-1636499C57AF}"/>
    <dgm:cxn modelId="{8AC63031-D5A0-49CD-A34A-37A20B52B103}" type="presOf" srcId="{8F97616F-DB87-4344-A5B7-2FDBB40418F6}" destId="{13B53E87-2EFB-4BE0-993F-5E17DDF00A1A}" srcOrd="1" destOrd="0" presId="urn:microsoft.com/office/officeart/2005/8/layout/list1"/>
    <dgm:cxn modelId="{420CE231-E4D4-4028-B364-22E3B8049C5E}" srcId="{FD8C78DD-8E7C-4178-A17A-78811D0AAD3E}" destId="{1AD3F3BF-E65C-4ADD-8B50-8CC77ADA3D22}" srcOrd="1" destOrd="0" parTransId="{917B110C-1555-459F-A3AA-9CF87CA6DF23}" sibTransId="{5EA7E5D9-F5EB-4C35-B7FD-00DE41D956B3}"/>
    <dgm:cxn modelId="{9DE7B538-5349-43D0-8C84-9E0095EEAD70}" srcId="{755D637F-6C4E-4F1D-BE39-4A19D8C571FE}" destId="{39499113-DE9D-4853-B538-9D0AB21053B1}" srcOrd="2" destOrd="0" parTransId="{DE949FCF-46C2-477A-B24E-AA5F739700BB}" sibTransId="{A049FCE3-63E4-41AF-AEE1-EB663E8E80C0}"/>
    <dgm:cxn modelId="{CA401E40-887F-4EF0-A268-8D5E9A0C41BE}" srcId="{B144AF46-D877-4DB5-B07F-52BD86181F08}" destId="{755D637F-6C4E-4F1D-BE39-4A19D8C571FE}" srcOrd="1" destOrd="0" parTransId="{546504D3-DF7B-48CA-8924-991E89A41F87}" sibTransId="{93598FB5-5EE6-4C00-AF35-A4822FDE6010}"/>
    <dgm:cxn modelId="{5F945960-4AFD-405E-B303-34F6A547EBCA}" type="presOf" srcId="{435862E6-9CD9-40B1-8270-EA972540020B}" destId="{80A2AD3D-C74A-4C67-8664-BB84A56DADBE}" srcOrd="0" destOrd="0" presId="urn:microsoft.com/office/officeart/2005/8/layout/list1"/>
    <dgm:cxn modelId="{FCE11A4C-6F33-4BF3-AB5C-115A6BA33846}" type="presOf" srcId="{FD8C78DD-8E7C-4178-A17A-78811D0AAD3E}" destId="{4D83C070-B95E-4BF6-BFAF-6E6799496C6D}" srcOrd="1" destOrd="0" presId="urn:microsoft.com/office/officeart/2005/8/layout/list1"/>
    <dgm:cxn modelId="{25685B55-EE75-4859-A723-CE559C25388B}" type="presOf" srcId="{EB70257F-22A0-4516-86A9-BBB801B76505}" destId="{C6B59173-EEC7-4CFE-B6D2-805B4E430DB3}" srcOrd="0" destOrd="1" presId="urn:microsoft.com/office/officeart/2005/8/layout/list1"/>
    <dgm:cxn modelId="{B3492856-49F4-4DC1-B393-A1646B85BC20}" type="presOf" srcId="{937C7DF4-1198-4CAC-B0E3-06B6D56424B1}" destId="{D993E051-E745-4576-AA66-65C9FCA33E81}" srcOrd="0" destOrd="0" presId="urn:microsoft.com/office/officeart/2005/8/layout/list1"/>
    <dgm:cxn modelId="{E5F80E57-9B47-4C53-9D65-2221DB21A0B1}" srcId="{B144AF46-D877-4DB5-B07F-52BD86181F08}" destId="{08E4D178-0D91-4043-AA51-980AEAA9E0DA}" srcOrd="2" destOrd="0" parTransId="{13071265-912C-4FED-B6BC-B9CEF85D0BF1}" sibTransId="{AADFE554-A958-4216-A519-A55C7C70A5D9}"/>
    <dgm:cxn modelId="{4A06B378-BD42-470D-A7F7-55E1204C9E89}" type="presOf" srcId="{8BE7DBE1-1746-4C49-B418-2A7DBA2FE1ED}" destId="{C6B59173-EEC7-4CFE-B6D2-805B4E430DB3}" srcOrd="0" destOrd="0" presId="urn:microsoft.com/office/officeart/2005/8/layout/list1"/>
    <dgm:cxn modelId="{CE822A9B-8C34-4134-A318-BA66444476E0}" type="presOf" srcId="{B144AF46-D877-4DB5-B07F-52BD86181F08}" destId="{7D936B49-126A-4BFC-804C-795FD5A5D5ED}" srcOrd="0" destOrd="0" presId="urn:microsoft.com/office/officeart/2005/8/layout/list1"/>
    <dgm:cxn modelId="{BFB5529B-1E80-4441-BC83-0C606E3626BC}" type="presOf" srcId="{08E4D178-0D91-4043-AA51-980AEAA9E0DA}" destId="{BC0EE6EF-FC56-4D24-8A8F-668C8238E130}" srcOrd="0" destOrd="0" presId="urn:microsoft.com/office/officeart/2005/8/layout/list1"/>
    <dgm:cxn modelId="{2E2DFFA0-A056-4303-8D34-43F69C787471}" type="presOf" srcId="{755D637F-6C4E-4F1D-BE39-4A19D8C571FE}" destId="{0BFFB76F-66FB-40C0-BBC0-62FD7D704114}" srcOrd="0" destOrd="0" presId="urn:microsoft.com/office/officeart/2005/8/layout/list1"/>
    <dgm:cxn modelId="{889DB3A2-E826-48DD-AAA7-A88E60530395}" srcId="{08E4D178-0D91-4043-AA51-980AEAA9E0DA}" destId="{EB70257F-22A0-4516-86A9-BBB801B76505}" srcOrd="1" destOrd="0" parTransId="{8CC90F25-C991-429C-A1A7-C47E5F3CE19A}" sibTransId="{A3FB0662-AA76-4B02-B0C1-8F7C6F8B6DC1}"/>
    <dgm:cxn modelId="{AB7358AF-0F4E-41C4-8E84-932405F970B4}" srcId="{755D637F-6C4E-4F1D-BE39-4A19D8C571FE}" destId="{667A988C-CB72-480B-8BB0-ED441D0B5B58}" srcOrd="1" destOrd="0" parTransId="{FC8F9413-C7DC-4C64-B24A-E040DAE78FB5}" sibTransId="{96E2A890-8E3B-4E0D-8135-EE9AF0806BFE}"/>
    <dgm:cxn modelId="{D73DDAB6-E70D-4F2A-9E9A-83402A43504B}" type="presOf" srcId="{39499113-DE9D-4853-B538-9D0AB21053B1}" destId="{80A2AD3D-C74A-4C67-8664-BB84A56DADBE}" srcOrd="0" destOrd="2" presId="urn:microsoft.com/office/officeart/2005/8/layout/list1"/>
    <dgm:cxn modelId="{E535FFBC-FF0A-49BB-9EB7-9759B5F1124A}" type="presOf" srcId="{96DC5DFA-0908-4B23-8B12-72F9BC259C70}" destId="{D993E051-E745-4576-AA66-65C9FCA33E81}" srcOrd="0" destOrd="1" presId="urn:microsoft.com/office/officeart/2005/8/layout/list1"/>
    <dgm:cxn modelId="{75E272C2-61BB-4DCA-B6E5-347106602F37}" srcId="{755D637F-6C4E-4F1D-BE39-4A19D8C571FE}" destId="{435862E6-9CD9-40B1-8270-EA972540020B}" srcOrd="0" destOrd="0" parTransId="{EF759F71-2D3F-4513-A8BB-F56C14AC7D09}" sibTransId="{726F278B-5A98-4504-8072-B5492D6E025A}"/>
    <dgm:cxn modelId="{E99D8FC8-0BF4-45FA-B870-CFF06A11374B}" srcId="{FD8C78DD-8E7C-4178-A17A-78811D0AAD3E}" destId="{9587F094-4014-44DD-9622-C320BFF6EA66}" srcOrd="0" destOrd="0" parTransId="{ADBD8061-4F64-4ECF-A0F8-237E74ADE80D}" sibTransId="{021C004B-C1B2-4399-8677-2C0BA14B88F6}"/>
    <dgm:cxn modelId="{E1DDC0D2-1307-4938-A87D-58F2C14B9638}" srcId="{8F97616F-DB87-4344-A5B7-2FDBB40418F6}" destId="{96DC5DFA-0908-4B23-8B12-72F9BC259C70}" srcOrd="1" destOrd="0" parTransId="{D4140D20-E3B3-41B1-8C55-4998C0851EF4}" sibTransId="{6B02920F-B90C-45D5-9496-AAC4DA5FBAF5}"/>
    <dgm:cxn modelId="{94D526D5-B61B-4A2F-9BB2-6B4A97434BB7}" type="presOf" srcId="{755D637F-6C4E-4F1D-BE39-4A19D8C571FE}" destId="{3D33AF24-DB4A-4D89-AE97-A82CB3B1EACA}" srcOrd="1" destOrd="0" presId="urn:microsoft.com/office/officeart/2005/8/layout/list1"/>
    <dgm:cxn modelId="{615BE8D5-ECCC-45AD-AE21-4EA00241A606}" type="presOf" srcId="{9587F094-4014-44DD-9622-C320BFF6EA66}" destId="{02B9D4A9-0E3D-4D2F-9313-FD7AD4250C35}" srcOrd="0" destOrd="0" presId="urn:microsoft.com/office/officeart/2005/8/layout/list1"/>
    <dgm:cxn modelId="{BA4E9CE2-E849-4770-8C77-2B6B1340ED73}" type="presOf" srcId="{08E4D178-0D91-4043-AA51-980AEAA9E0DA}" destId="{21D47427-9F61-4447-AB67-BD36DDE6205D}" srcOrd="1" destOrd="0" presId="urn:microsoft.com/office/officeart/2005/8/layout/list1"/>
    <dgm:cxn modelId="{8B76A1E7-F96D-4366-A16C-B703C4298E5E}" type="presOf" srcId="{8F97616F-DB87-4344-A5B7-2FDBB40418F6}" destId="{4B85CD41-BEFE-4598-939C-3D4A6CD860DE}" srcOrd="0" destOrd="0" presId="urn:microsoft.com/office/officeart/2005/8/layout/list1"/>
    <dgm:cxn modelId="{F3B72FEE-5D33-4A65-A94C-C1004DE32652}" srcId="{08E4D178-0D91-4043-AA51-980AEAA9E0DA}" destId="{8BE7DBE1-1746-4C49-B418-2A7DBA2FE1ED}" srcOrd="0" destOrd="0" parTransId="{B03D9498-BB81-48DD-8BF9-F1B0B201B1A3}" sibTransId="{01C464E3-8492-4D85-A7FC-15103FA37D10}"/>
    <dgm:cxn modelId="{1EAFB080-DE3E-483C-BFBE-A9A63755E2BB}" type="presParOf" srcId="{7D936B49-126A-4BFC-804C-795FD5A5D5ED}" destId="{BEB004D9-E1DD-45FF-ACE7-7367DE6E61CC}" srcOrd="0" destOrd="0" presId="urn:microsoft.com/office/officeart/2005/8/layout/list1"/>
    <dgm:cxn modelId="{6599C61A-698E-4E38-A5F2-6798436B0D80}" type="presParOf" srcId="{BEB004D9-E1DD-45FF-ACE7-7367DE6E61CC}" destId="{C7729067-E7E3-4B9C-92A4-7D074ABD77D5}" srcOrd="0" destOrd="0" presId="urn:microsoft.com/office/officeart/2005/8/layout/list1"/>
    <dgm:cxn modelId="{1EA9709B-6AF6-4638-9A77-E5170B6AFA00}" type="presParOf" srcId="{BEB004D9-E1DD-45FF-ACE7-7367DE6E61CC}" destId="{4D83C070-B95E-4BF6-BFAF-6E6799496C6D}" srcOrd="1" destOrd="0" presId="urn:microsoft.com/office/officeart/2005/8/layout/list1"/>
    <dgm:cxn modelId="{566C78D0-E4C8-465E-82DD-1946FEE53E5A}" type="presParOf" srcId="{7D936B49-126A-4BFC-804C-795FD5A5D5ED}" destId="{D5E412E8-5D2D-4E30-8A0F-76988BFC0027}" srcOrd="1" destOrd="0" presId="urn:microsoft.com/office/officeart/2005/8/layout/list1"/>
    <dgm:cxn modelId="{5B96B727-9071-430D-B338-F487E4879DDB}" type="presParOf" srcId="{7D936B49-126A-4BFC-804C-795FD5A5D5ED}" destId="{02B9D4A9-0E3D-4D2F-9313-FD7AD4250C35}" srcOrd="2" destOrd="0" presId="urn:microsoft.com/office/officeart/2005/8/layout/list1"/>
    <dgm:cxn modelId="{32AC1749-B8EA-425F-9DCB-487DE1B98D7A}" type="presParOf" srcId="{7D936B49-126A-4BFC-804C-795FD5A5D5ED}" destId="{AE9D760B-C4E1-4012-94EC-2BA09B34B6EB}" srcOrd="3" destOrd="0" presId="urn:microsoft.com/office/officeart/2005/8/layout/list1"/>
    <dgm:cxn modelId="{C22F0E37-1E2C-4EF7-8F91-5E05B6DCE7F9}" type="presParOf" srcId="{7D936B49-126A-4BFC-804C-795FD5A5D5ED}" destId="{FCA814F6-A2C9-47A9-A899-AEEC67E07DE3}" srcOrd="4" destOrd="0" presId="urn:microsoft.com/office/officeart/2005/8/layout/list1"/>
    <dgm:cxn modelId="{48A5CC24-341F-4E0C-AB6C-114298115180}" type="presParOf" srcId="{FCA814F6-A2C9-47A9-A899-AEEC67E07DE3}" destId="{0BFFB76F-66FB-40C0-BBC0-62FD7D704114}" srcOrd="0" destOrd="0" presId="urn:microsoft.com/office/officeart/2005/8/layout/list1"/>
    <dgm:cxn modelId="{C33CFB15-ACF8-4D9E-BABA-E558558B8EBC}" type="presParOf" srcId="{FCA814F6-A2C9-47A9-A899-AEEC67E07DE3}" destId="{3D33AF24-DB4A-4D89-AE97-A82CB3B1EACA}" srcOrd="1" destOrd="0" presId="urn:microsoft.com/office/officeart/2005/8/layout/list1"/>
    <dgm:cxn modelId="{B2C27FD6-82C3-4E0B-9A27-487621DD71E4}" type="presParOf" srcId="{7D936B49-126A-4BFC-804C-795FD5A5D5ED}" destId="{0DA56354-C37C-411E-A49D-B00996A441F8}" srcOrd="5" destOrd="0" presId="urn:microsoft.com/office/officeart/2005/8/layout/list1"/>
    <dgm:cxn modelId="{959F3A52-2448-4570-B5FF-C88DECA3337C}" type="presParOf" srcId="{7D936B49-126A-4BFC-804C-795FD5A5D5ED}" destId="{80A2AD3D-C74A-4C67-8664-BB84A56DADBE}" srcOrd="6" destOrd="0" presId="urn:microsoft.com/office/officeart/2005/8/layout/list1"/>
    <dgm:cxn modelId="{CDFE70C8-6101-43CB-99F0-E60DE78723A2}" type="presParOf" srcId="{7D936B49-126A-4BFC-804C-795FD5A5D5ED}" destId="{460CB40A-D071-4E9A-9C33-EC98A8BDF031}" srcOrd="7" destOrd="0" presId="urn:microsoft.com/office/officeart/2005/8/layout/list1"/>
    <dgm:cxn modelId="{0C16AEAA-500D-456F-8843-B712C6DC8BFE}" type="presParOf" srcId="{7D936B49-126A-4BFC-804C-795FD5A5D5ED}" destId="{08EF052D-57BD-4F44-8B1D-6D88C829012B}" srcOrd="8" destOrd="0" presId="urn:microsoft.com/office/officeart/2005/8/layout/list1"/>
    <dgm:cxn modelId="{B2854E89-194A-494A-9836-314AC888C690}" type="presParOf" srcId="{08EF052D-57BD-4F44-8B1D-6D88C829012B}" destId="{BC0EE6EF-FC56-4D24-8A8F-668C8238E130}" srcOrd="0" destOrd="0" presId="urn:microsoft.com/office/officeart/2005/8/layout/list1"/>
    <dgm:cxn modelId="{71EB042E-BD81-40A4-8287-399ED47F0824}" type="presParOf" srcId="{08EF052D-57BD-4F44-8B1D-6D88C829012B}" destId="{21D47427-9F61-4447-AB67-BD36DDE6205D}" srcOrd="1" destOrd="0" presId="urn:microsoft.com/office/officeart/2005/8/layout/list1"/>
    <dgm:cxn modelId="{9C5EF8D2-513B-4095-9751-A7948AC3416B}" type="presParOf" srcId="{7D936B49-126A-4BFC-804C-795FD5A5D5ED}" destId="{6358BF3C-2B71-4CEB-9F1E-4734C958CF55}" srcOrd="9" destOrd="0" presId="urn:microsoft.com/office/officeart/2005/8/layout/list1"/>
    <dgm:cxn modelId="{4ACCF1D3-2006-4210-9450-17BB3DC98A20}" type="presParOf" srcId="{7D936B49-126A-4BFC-804C-795FD5A5D5ED}" destId="{C6B59173-EEC7-4CFE-B6D2-805B4E430DB3}" srcOrd="10" destOrd="0" presId="urn:microsoft.com/office/officeart/2005/8/layout/list1"/>
    <dgm:cxn modelId="{F70C873A-C146-4373-83F8-309BB29C3380}" type="presParOf" srcId="{7D936B49-126A-4BFC-804C-795FD5A5D5ED}" destId="{6B8FB784-8AE6-4C43-9FB8-172B9EDC35A5}" srcOrd="11" destOrd="0" presId="urn:microsoft.com/office/officeart/2005/8/layout/list1"/>
    <dgm:cxn modelId="{13AB4A9B-44C8-4BDB-8F71-752D9EE73D3F}" type="presParOf" srcId="{7D936B49-126A-4BFC-804C-795FD5A5D5ED}" destId="{99A6A5EB-E170-4B01-845A-6C9828C8CCF9}" srcOrd="12" destOrd="0" presId="urn:microsoft.com/office/officeart/2005/8/layout/list1"/>
    <dgm:cxn modelId="{F0E0C47C-1C4A-484B-9C29-262C62C3EAAC}" type="presParOf" srcId="{99A6A5EB-E170-4B01-845A-6C9828C8CCF9}" destId="{4B85CD41-BEFE-4598-939C-3D4A6CD860DE}" srcOrd="0" destOrd="0" presId="urn:microsoft.com/office/officeart/2005/8/layout/list1"/>
    <dgm:cxn modelId="{DBFB9CB5-F380-4B81-96C8-3EE8787EFFEE}" type="presParOf" srcId="{99A6A5EB-E170-4B01-845A-6C9828C8CCF9}" destId="{13B53E87-2EFB-4BE0-993F-5E17DDF00A1A}" srcOrd="1" destOrd="0" presId="urn:microsoft.com/office/officeart/2005/8/layout/list1"/>
    <dgm:cxn modelId="{B0AC978D-61A9-41EF-BAE8-357DD7E0D461}" type="presParOf" srcId="{7D936B49-126A-4BFC-804C-795FD5A5D5ED}" destId="{803AFEA0-49A8-4940-B195-972A15FF605A}" srcOrd="13" destOrd="0" presId="urn:microsoft.com/office/officeart/2005/8/layout/list1"/>
    <dgm:cxn modelId="{5A74867E-B445-4138-8DC7-6941C49CFA95}" type="presParOf" srcId="{7D936B49-126A-4BFC-804C-795FD5A5D5ED}" destId="{D993E051-E745-4576-AA66-65C9FCA33E8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4CE242-ABF4-47EA-977A-CBA472C0F25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93676C4-80DA-4FD9-A493-0CC5012E64B4}">
      <dgm:prSet/>
      <dgm:spPr/>
      <dgm:t>
        <a:bodyPr/>
        <a:lstStyle/>
        <a:p>
          <a:pPr>
            <a:lnSpc>
              <a:spcPct val="100000"/>
            </a:lnSpc>
          </a:pPr>
          <a:r>
            <a:rPr lang="en-US"/>
            <a:t>Feeling the same or worse over time?</a:t>
          </a:r>
        </a:p>
      </dgm:t>
    </dgm:pt>
    <dgm:pt modelId="{18F3B0A8-07D3-45CB-BB67-D0AB92E31A69}" type="parTrans" cxnId="{CB563DB5-D512-437F-BFDD-FE865BB7D6BB}">
      <dgm:prSet/>
      <dgm:spPr/>
      <dgm:t>
        <a:bodyPr/>
        <a:lstStyle/>
        <a:p>
          <a:endParaRPr lang="en-US"/>
        </a:p>
      </dgm:t>
    </dgm:pt>
    <dgm:pt modelId="{6CE43D71-C9DA-45CF-853F-75924D0A79D8}" type="sibTrans" cxnId="{CB563DB5-D512-437F-BFDD-FE865BB7D6BB}">
      <dgm:prSet/>
      <dgm:spPr/>
      <dgm:t>
        <a:bodyPr/>
        <a:lstStyle/>
        <a:p>
          <a:endParaRPr lang="en-US"/>
        </a:p>
      </dgm:t>
    </dgm:pt>
    <dgm:pt modelId="{E69FDB1D-6524-4041-8600-8DFBE3CD3176}">
      <dgm:prSet/>
      <dgm:spPr/>
      <dgm:t>
        <a:bodyPr/>
        <a:lstStyle/>
        <a:p>
          <a:pPr>
            <a:lnSpc>
              <a:spcPct val="100000"/>
            </a:lnSpc>
          </a:pPr>
          <a:r>
            <a:rPr lang="en-US"/>
            <a:t>It might be a sign to get help if you continue to feel very bad for more than a few weeks and don’t seem to be getting better.</a:t>
          </a:r>
        </a:p>
      </dgm:t>
    </dgm:pt>
    <dgm:pt modelId="{655C49A3-986B-4006-8320-D0CA17C354C1}" type="parTrans" cxnId="{A38DDA5A-0ED3-4DBA-8FA0-1C6A84DF62F1}">
      <dgm:prSet/>
      <dgm:spPr/>
      <dgm:t>
        <a:bodyPr/>
        <a:lstStyle/>
        <a:p>
          <a:endParaRPr lang="en-US"/>
        </a:p>
      </dgm:t>
    </dgm:pt>
    <dgm:pt modelId="{17D92715-A864-44FE-B6ED-6BD74567191A}" type="sibTrans" cxnId="{A38DDA5A-0ED3-4DBA-8FA0-1C6A84DF62F1}">
      <dgm:prSet/>
      <dgm:spPr/>
      <dgm:t>
        <a:bodyPr/>
        <a:lstStyle/>
        <a:p>
          <a:endParaRPr lang="en-US"/>
        </a:p>
      </dgm:t>
    </dgm:pt>
    <dgm:pt modelId="{0A8DAD07-B627-4B3A-A2FF-7E24273AC908}">
      <dgm:prSet/>
      <dgm:spPr/>
      <dgm:t>
        <a:bodyPr/>
        <a:lstStyle/>
        <a:p>
          <a:pPr>
            <a:lnSpc>
              <a:spcPct val="100000"/>
            </a:lnSpc>
          </a:pPr>
          <a:r>
            <a:rPr lang="en-US"/>
            <a:t>Feeling down?</a:t>
          </a:r>
        </a:p>
      </dgm:t>
    </dgm:pt>
    <dgm:pt modelId="{989B3BEA-72A6-4E4D-847A-8D86ADBA5C1A}" type="parTrans" cxnId="{7626935E-FF4F-4F30-B3C3-ABDC0916767F}">
      <dgm:prSet/>
      <dgm:spPr/>
      <dgm:t>
        <a:bodyPr/>
        <a:lstStyle/>
        <a:p>
          <a:endParaRPr lang="en-US"/>
        </a:p>
      </dgm:t>
    </dgm:pt>
    <dgm:pt modelId="{984B0339-99A1-48B1-899F-434096B52499}" type="sibTrans" cxnId="{7626935E-FF4F-4F30-B3C3-ABDC0916767F}">
      <dgm:prSet/>
      <dgm:spPr/>
      <dgm:t>
        <a:bodyPr/>
        <a:lstStyle/>
        <a:p>
          <a:endParaRPr lang="en-US"/>
        </a:p>
      </dgm:t>
    </dgm:pt>
    <dgm:pt modelId="{00B2358E-A0F6-4A89-AF36-27D3CEE9930A}">
      <dgm:prSet/>
      <dgm:spPr/>
      <dgm:t>
        <a:bodyPr/>
        <a:lstStyle/>
        <a:p>
          <a:pPr>
            <a:lnSpc>
              <a:spcPct val="100000"/>
            </a:lnSpc>
          </a:pPr>
          <a:r>
            <a:rPr lang="en-US"/>
            <a:t>If you’re feeling sad or anxious most of the time, unable to sleep or think clearly, it’s ok to ask for help.</a:t>
          </a:r>
        </a:p>
      </dgm:t>
    </dgm:pt>
    <dgm:pt modelId="{5A89988C-2DA9-4F2F-8AEF-BB4689866628}" type="parTrans" cxnId="{FD44E5CE-092D-4B76-8311-03465989289C}">
      <dgm:prSet/>
      <dgm:spPr/>
      <dgm:t>
        <a:bodyPr/>
        <a:lstStyle/>
        <a:p>
          <a:endParaRPr lang="en-US"/>
        </a:p>
      </dgm:t>
    </dgm:pt>
    <dgm:pt modelId="{4C83ADC1-1EE5-4697-A0F3-A9C0D8462921}" type="sibTrans" cxnId="{FD44E5CE-092D-4B76-8311-03465989289C}">
      <dgm:prSet/>
      <dgm:spPr/>
      <dgm:t>
        <a:bodyPr/>
        <a:lstStyle/>
        <a:p>
          <a:endParaRPr lang="en-US"/>
        </a:p>
      </dgm:t>
    </dgm:pt>
    <dgm:pt modelId="{0ED43DF7-D744-4272-8E34-EAEF5BB4EEF5}">
      <dgm:prSet/>
      <dgm:spPr/>
      <dgm:t>
        <a:bodyPr/>
        <a:lstStyle/>
        <a:p>
          <a:pPr>
            <a:lnSpc>
              <a:spcPct val="100000"/>
            </a:lnSpc>
          </a:pPr>
          <a:r>
            <a:rPr lang="en-US"/>
            <a:t>Feelings getting in the way?</a:t>
          </a:r>
        </a:p>
      </dgm:t>
    </dgm:pt>
    <dgm:pt modelId="{5D371340-D8E4-498F-B609-680399980B1B}" type="parTrans" cxnId="{A3CD638D-4DD4-4EC3-875A-E30DE5F445A8}">
      <dgm:prSet/>
      <dgm:spPr/>
      <dgm:t>
        <a:bodyPr/>
        <a:lstStyle/>
        <a:p>
          <a:endParaRPr lang="en-US"/>
        </a:p>
      </dgm:t>
    </dgm:pt>
    <dgm:pt modelId="{3988A17E-78E5-4ABE-89BF-712CCE60127E}" type="sibTrans" cxnId="{A3CD638D-4DD4-4EC3-875A-E30DE5F445A8}">
      <dgm:prSet/>
      <dgm:spPr/>
      <dgm:t>
        <a:bodyPr/>
        <a:lstStyle/>
        <a:p>
          <a:endParaRPr lang="en-US"/>
        </a:p>
      </dgm:t>
    </dgm:pt>
    <dgm:pt modelId="{9F718BC3-1440-4FC1-AB5E-1193CFFC86E7}">
      <dgm:prSet/>
      <dgm:spPr/>
      <dgm:t>
        <a:bodyPr/>
        <a:lstStyle/>
        <a:p>
          <a:pPr>
            <a:lnSpc>
              <a:spcPct val="100000"/>
            </a:lnSpc>
          </a:pPr>
          <a:r>
            <a:rPr lang="en-US"/>
            <a:t>If you don’t feel interested or able to do or enjoy the things you normally would, you should think about getting help.</a:t>
          </a:r>
        </a:p>
      </dgm:t>
    </dgm:pt>
    <dgm:pt modelId="{9BA2DB95-D5F3-4F19-AC81-D84CFD042717}" type="parTrans" cxnId="{76D04007-4852-4AA8-928D-26076681A924}">
      <dgm:prSet/>
      <dgm:spPr/>
      <dgm:t>
        <a:bodyPr/>
        <a:lstStyle/>
        <a:p>
          <a:endParaRPr lang="en-US"/>
        </a:p>
      </dgm:t>
    </dgm:pt>
    <dgm:pt modelId="{78204356-853B-406C-A653-382B1E1D2171}" type="sibTrans" cxnId="{76D04007-4852-4AA8-928D-26076681A924}">
      <dgm:prSet/>
      <dgm:spPr/>
      <dgm:t>
        <a:bodyPr/>
        <a:lstStyle/>
        <a:p>
          <a:endParaRPr lang="en-US"/>
        </a:p>
      </dgm:t>
    </dgm:pt>
    <dgm:pt modelId="{21C4E245-F4FB-4812-B63C-EF6C467C3E96}">
      <dgm:prSet/>
      <dgm:spPr/>
      <dgm:t>
        <a:bodyPr/>
        <a:lstStyle/>
        <a:p>
          <a:pPr>
            <a:lnSpc>
              <a:spcPct val="100000"/>
            </a:lnSpc>
          </a:pPr>
          <a:r>
            <a:rPr lang="en-US"/>
            <a:t>Feeling overwhelmed?</a:t>
          </a:r>
        </a:p>
      </dgm:t>
    </dgm:pt>
    <dgm:pt modelId="{C0D08D5F-42D1-4FBC-A626-D3DA80BAA3C1}" type="parTrans" cxnId="{850B2588-2D69-429D-8DDB-C1CF04D7F408}">
      <dgm:prSet/>
      <dgm:spPr/>
      <dgm:t>
        <a:bodyPr/>
        <a:lstStyle/>
        <a:p>
          <a:endParaRPr lang="en-US"/>
        </a:p>
      </dgm:t>
    </dgm:pt>
    <dgm:pt modelId="{3B201277-3910-4126-8379-B7B42A849B11}" type="sibTrans" cxnId="{850B2588-2D69-429D-8DDB-C1CF04D7F408}">
      <dgm:prSet/>
      <dgm:spPr/>
      <dgm:t>
        <a:bodyPr/>
        <a:lstStyle/>
        <a:p>
          <a:endParaRPr lang="en-US"/>
        </a:p>
      </dgm:t>
    </dgm:pt>
    <dgm:pt modelId="{661DF9E1-904E-471B-AF0C-9942948ABCEA}">
      <dgm:prSet/>
      <dgm:spPr/>
      <dgm:t>
        <a:bodyPr/>
        <a:lstStyle/>
        <a:p>
          <a:pPr>
            <a:lnSpc>
              <a:spcPct val="100000"/>
            </a:lnSpc>
          </a:pPr>
          <a:r>
            <a:rPr lang="en-US"/>
            <a:t>It’s important to get help as soon as possible if at any point you feel unable to cope.</a:t>
          </a:r>
        </a:p>
      </dgm:t>
    </dgm:pt>
    <dgm:pt modelId="{3660E9AA-7C1F-469D-80F3-105B53BBA185}" type="parTrans" cxnId="{81326064-86DC-4963-9F3D-50D47487CE6B}">
      <dgm:prSet/>
      <dgm:spPr/>
      <dgm:t>
        <a:bodyPr/>
        <a:lstStyle/>
        <a:p>
          <a:endParaRPr lang="en-US"/>
        </a:p>
      </dgm:t>
    </dgm:pt>
    <dgm:pt modelId="{B6081214-BB56-41E1-B773-1C73D6B8BBF3}" type="sibTrans" cxnId="{81326064-86DC-4963-9F3D-50D47487CE6B}">
      <dgm:prSet/>
      <dgm:spPr/>
      <dgm:t>
        <a:bodyPr/>
        <a:lstStyle/>
        <a:p>
          <a:endParaRPr lang="en-US"/>
        </a:p>
      </dgm:t>
    </dgm:pt>
    <dgm:pt modelId="{B9B4D609-A59A-4FB5-8099-FF6802A849B9}" type="pres">
      <dgm:prSet presAssocID="{9C4CE242-ABF4-47EA-977A-CBA472C0F253}" presName="root" presStyleCnt="0">
        <dgm:presLayoutVars>
          <dgm:dir/>
          <dgm:resizeHandles val="exact"/>
        </dgm:presLayoutVars>
      </dgm:prSet>
      <dgm:spPr/>
    </dgm:pt>
    <dgm:pt modelId="{94FB758E-44D1-41F2-90F2-E4899D30C524}" type="pres">
      <dgm:prSet presAssocID="{A93676C4-80DA-4FD9-A493-0CC5012E64B4}" presName="compNode" presStyleCnt="0"/>
      <dgm:spPr/>
    </dgm:pt>
    <dgm:pt modelId="{02F3168D-881C-4941-AD98-F38F244E06A9}" type="pres">
      <dgm:prSet presAssocID="{A93676C4-80DA-4FD9-A493-0CC5012E64B4}" presName="bgRect" presStyleLbl="bgShp" presStyleIdx="0" presStyleCnt="4" custLinFactNeighborX="7" custLinFactNeighborY="-4988"/>
      <dgm:spPr/>
    </dgm:pt>
    <dgm:pt modelId="{13356A64-B683-4B41-8082-1331E3C41B8D}" type="pres">
      <dgm:prSet presAssocID="{A93676C4-80DA-4FD9-A493-0CC5012E64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ying Face with Solid Fill"/>
        </a:ext>
      </dgm:extLst>
    </dgm:pt>
    <dgm:pt modelId="{B4B188A0-9B89-46EE-95EB-2276898920A6}" type="pres">
      <dgm:prSet presAssocID="{A93676C4-80DA-4FD9-A493-0CC5012E64B4}" presName="spaceRect" presStyleCnt="0"/>
      <dgm:spPr/>
    </dgm:pt>
    <dgm:pt modelId="{AD7E0758-EDE5-4810-A922-A95821AAEFC1}" type="pres">
      <dgm:prSet presAssocID="{A93676C4-80DA-4FD9-A493-0CC5012E64B4}" presName="parTx" presStyleLbl="revTx" presStyleIdx="0" presStyleCnt="8">
        <dgm:presLayoutVars>
          <dgm:chMax val="0"/>
          <dgm:chPref val="0"/>
        </dgm:presLayoutVars>
      </dgm:prSet>
      <dgm:spPr/>
    </dgm:pt>
    <dgm:pt modelId="{1EA77B6C-7B8F-4632-86E9-786558984C66}" type="pres">
      <dgm:prSet presAssocID="{A93676C4-80DA-4FD9-A493-0CC5012E64B4}" presName="desTx" presStyleLbl="revTx" presStyleIdx="1" presStyleCnt="8">
        <dgm:presLayoutVars/>
      </dgm:prSet>
      <dgm:spPr/>
    </dgm:pt>
    <dgm:pt modelId="{EC701DCE-94B6-4C9A-B765-04CA1103F114}" type="pres">
      <dgm:prSet presAssocID="{6CE43D71-C9DA-45CF-853F-75924D0A79D8}" presName="sibTrans" presStyleCnt="0"/>
      <dgm:spPr/>
    </dgm:pt>
    <dgm:pt modelId="{5E70C8CE-D2E7-4C7C-962B-FF56BB6821E7}" type="pres">
      <dgm:prSet presAssocID="{0A8DAD07-B627-4B3A-A2FF-7E24273AC908}" presName="compNode" presStyleCnt="0"/>
      <dgm:spPr/>
    </dgm:pt>
    <dgm:pt modelId="{A2CC31A8-C9E4-4E11-A7B1-5042F503FC9F}" type="pres">
      <dgm:prSet presAssocID="{0A8DAD07-B627-4B3A-A2FF-7E24273AC908}" presName="bgRect" presStyleLbl="bgShp" presStyleIdx="1" presStyleCnt="4"/>
      <dgm:spPr/>
    </dgm:pt>
    <dgm:pt modelId="{F10B3BBF-4E1A-4D43-A78F-C63C7F1AD527}" type="pres">
      <dgm:prSet presAssocID="{0A8DAD07-B627-4B3A-A2FF-7E24273AC90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ying Face with No Fill"/>
        </a:ext>
      </dgm:extLst>
    </dgm:pt>
    <dgm:pt modelId="{924BCE24-3252-4BC9-B739-F5184479C7C8}" type="pres">
      <dgm:prSet presAssocID="{0A8DAD07-B627-4B3A-A2FF-7E24273AC908}" presName="spaceRect" presStyleCnt="0"/>
      <dgm:spPr/>
    </dgm:pt>
    <dgm:pt modelId="{2A5EEDC8-A563-4C03-B627-35FAD1F27D24}" type="pres">
      <dgm:prSet presAssocID="{0A8DAD07-B627-4B3A-A2FF-7E24273AC908}" presName="parTx" presStyleLbl="revTx" presStyleIdx="2" presStyleCnt="8">
        <dgm:presLayoutVars>
          <dgm:chMax val="0"/>
          <dgm:chPref val="0"/>
        </dgm:presLayoutVars>
      </dgm:prSet>
      <dgm:spPr/>
    </dgm:pt>
    <dgm:pt modelId="{F60B498E-0D52-4898-8E0D-D15D788C83EE}" type="pres">
      <dgm:prSet presAssocID="{0A8DAD07-B627-4B3A-A2FF-7E24273AC908}" presName="desTx" presStyleLbl="revTx" presStyleIdx="3" presStyleCnt="8">
        <dgm:presLayoutVars/>
      </dgm:prSet>
      <dgm:spPr/>
    </dgm:pt>
    <dgm:pt modelId="{A8DF1CC5-BD4B-45C0-9CD5-33E1DFFF1B5C}" type="pres">
      <dgm:prSet presAssocID="{984B0339-99A1-48B1-899F-434096B52499}" presName="sibTrans" presStyleCnt="0"/>
      <dgm:spPr/>
    </dgm:pt>
    <dgm:pt modelId="{163A9947-1F60-49F6-A6A1-2E24E19AA70F}" type="pres">
      <dgm:prSet presAssocID="{0ED43DF7-D744-4272-8E34-EAEF5BB4EEF5}" presName="compNode" presStyleCnt="0"/>
      <dgm:spPr/>
    </dgm:pt>
    <dgm:pt modelId="{BA098732-AD25-4673-B067-337F5A622E43}" type="pres">
      <dgm:prSet presAssocID="{0ED43DF7-D744-4272-8E34-EAEF5BB4EEF5}" presName="bgRect" presStyleLbl="bgShp" presStyleIdx="2" presStyleCnt="4"/>
      <dgm:spPr/>
    </dgm:pt>
    <dgm:pt modelId="{A6E33E5E-3A5A-4C88-B980-2F8202A3019B}" type="pres">
      <dgm:prSet presAssocID="{0ED43DF7-D744-4272-8E34-EAEF5BB4EEF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orried face with solid fill with solid fill"/>
        </a:ext>
      </dgm:extLst>
    </dgm:pt>
    <dgm:pt modelId="{BEFBEEB5-CBB0-412C-B024-3042BB190553}" type="pres">
      <dgm:prSet presAssocID="{0ED43DF7-D744-4272-8E34-EAEF5BB4EEF5}" presName="spaceRect" presStyleCnt="0"/>
      <dgm:spPr/>
    </dgm:pt>
    <dgm:pt modelId="{DC674261-A29B-444E-A6BB-12068BF17E7F}" type="pres">
      <dgm:prSet presAssocID="{0ED43DF7-D744-4272-8E34-EAEF5BB4EEF5}" presName="parTx" presStyleLbl="revTx" presStyleIdx="4" presStyleCnt="8">
        <dgm:presLayoutVars>
          <dgm:chMax val="0"/>
          <dgm:chPref val="0"/>
        </dgm:presLayoutVars>
      </dgm:prSet>
      <dgm:spPr/>
    </dgm:pt>
    <dgm:pt modelId="{6A5DE4C6-7D78-448B-9D79-A84DF31AC735}" type="pres">
      <dgm:prSet presAssocID="{0ED43DF7-D744-4272-8E34-EAEF5BB4EEF5}" presName="desTx" presStyleLbl="revTx" presStyleIdx="5" presStyleCnt="8">
        <dgm:presLayoutVars/>
      </dgm:prSet>
      <dgm:spPr/>
    </dgm:pt>
    <dgm:pt modelId="{18C05D32-812D-443F-A5A5-65E7F1B470FE}" type="pres">
      <dgm:prSet presAssocID="{3988A17E-78E5-4ABE-89BF-712CCE60127E}" presName="sibTrans" presStyleCnt="0"/>
      <dgm:spPr/>
    </dgm:pt>
    <dgm:pt modelId="{A627EEB8-838F-44A2-A581-5D6A377D080D}" type="pres">
      <dgm:prSet presAssocID="{21C4E245-F4FB-4812-B63C-EF6C467C3E96}" presName="compNode" presStyleCnt="0"/>
      <dgm:spPr/>
    </dgm:pt>
    <dgm:pt modelId="{FA5914F7-D02F-4891-9AA3-B2AB46FEBDEE}" type="pres">
      <dgm:prSet presAssocID="{21C4E245-F4FB-4812-B63C-EF6C467C3E96}" presName="bgRect" presStyleLbl="bgShp" presStyleIdx="3" presStyleCnt="4"/>
      <dgm:spPr/>
    </dgm:pt>
    <dgm:pt modelId="{0E317818-05A5-462E-8933-2577EB91F1A0}" type="pres">
      <dgm:prSet presAssocID="{21C4E245-F4FB-4812-B63C-EF6C467C3E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ried Face with No Fill"/>
        </a:ext>
      </dgm:extLst>
    </dgm:pt>
    <dgm:pt modelId="{3A88AF29-9267-447C-8E4F-E87849581C96}" type="pres">
      <dgm:prSet presAssocID="{21C4E245-F4FB-4812-B63C-EF6C467C3E96}" presName="spaceRect" presStyleCnt="0"/>
      <dgm:spPr/>
    </dgm:pt>
    <dgm:pt modelId="{28AB9585-7243-4569-BE8D-7853075FC15F}" type="pres">
      <dgm:prSet presAssocID="{21C4E245-F4FB-4812-B63C-EF6C467C3E96}" presName="parTx" presStyleLbl="revTx" presStyleIdx="6" presStyleCnt="8">
        <dgm:presLayoutVars>
          <dgm:chMax val="0"/>
          <dgm:chPref val="0"/>
        </dgm:presLayoutVars>
      </dgm:prSet>
      <dgm:spPr/>
    </dgm:pt>
    <dgm:pt modelId="{024CACB3-FBD8-4C17-B7AC-277A55320394}" type="pres">
      <dgm:prSet presAssocID="{21C4E245-F4FB-4812-B63C-EF6C467C3E96}" presName="desTx" presStyleLbl="revTx" presStyleIdx="7" presStyleCnt="8">
        <dgm:presLayoutVars/>
      </dgm:prSet>
      <dgm:spPr/>
    </dgm:pt>
  </dgm:ptLst>
  <dgm:cxnLst>
    <dgm:cxn modelId="{76D04007-4852-4AA8-928D-26076681A924}" srcId="{0ED43DF7-D744-4272-8E34-EAEF5BB4EEF5}" destId="{9F718BC3-1440-4FC1-AB5E-1193CFFC86E7}" srcOrd="0" destOrd="0" parTransId="{9BA2DB95-D5F3-4F19-AC81-D84CFD042717}" sibTransId="{78204356-853B-406C-A653-382B1E1D2171}"/>
    <dgm:cxn modelId="{77B6E00C-DF86-41EC-83E7-74EBC6ABD6FC}" type="presOf" srcId="{00B2358E-A0F6-4A89-AF36-27D3CEE9930A}" destId="{F60B498E-0D52-4898-8E0D-D15D788C83EE}" srcOrd="0" destOrd="0" presId="urn:microsoft.com/office/officeart/2018/2/layout/IconVerticalSolidList"/>
    <dgm:cxn modelId="{4CC95130-341D-48E4-872B-53B019B37846}" type="presOf" srcId="{0ED43DF7-D744-4272-8E34-EAEF5BB4EEF5}" destId="{DC674261-A29B-444E-A6BB-12068BF17E7F}" srcOrd="0" destOrd="0" presId="urn:microsoft.com/office/officeart/2018/2/layout/IconVerticalSolidList"/>
    <dgm:cxn modelId="{1417623D-B580-4428-A2C8-A578FDECF7BA}" type="presOf" srcId="{21C4E245-F4FB-4812-B63C-EF6C467C3E96}" destId="{28AB9585-7243-4569-BE8D-7853075FC15F}" srcOrd="0" destOrd="0" presId="urn:microsoft.com/office/officeart/2018/2/layout/IconVerticalSolidList"/>
    <dgm:cxn modelId="{8E4FD43E-1997-43F6-872B-00F3235AA83B}" type="presOf" srcId="{9F718BC3-1440-4FC1-AB5E-1193CFFC86E7}" destId="{6A5DE4C6-7D78-448B-9D79-A84DF31AC735}" srcOrd="0" destOrd="0" presId="urn:microsoft.com/office/officeart/2018/2/layout/IconVerticalSolidList"/>
    <dgm:cxn modelId="{7626935E-FF4F-4F30-B3C3-ABDC0916767F}" srcId="{9C4CE242-ABF4-47EA-977A-CBA472C0F253}" destId="{0A8DAD07-B627-4B3A-A2FF-7E24273AC908}" srcOrd="1" destOrd="0" parTransId="{989B3BEA-72A6-4E4D-847A-8D86ADBA5C1A}" sibTransId="{984B0339-99A1-48B1-899F-434096B52499}"/>
    <dgm:cxn modelId="{81326064-86DC-4963-9F3D-50D47487CE6B}" srcId="{21C4E245-F4FB-4812-B63C-EF6C467C3E96}" destId="{661DF9E1-904E-471B-AF0C-9942948ABCEA}" srcOrd="0" destOrd="0" parTransId="{3660E9AA-7C1F-469D-80F3-105B53BBA185}" sibTransId="{B6081214-BB56-41E1-B773-1C73D6B8BBF3}"/>
    <dgm:cxn modelId="{C479DD53-513B-4771-8985-1387E73A27BF}" type="presOf" srcId="{0A8DAD07-B627-4B3A-A2FF-7E24273AC908}" destId="{2A5EEDC8-A563-4C03-B627-35FAD1F27D24}" srcOrd="0" destOrd="0" presId="urn:microsoft.com/office/officeart/2018/2/layout/IconVerticalSolidList"/>
    <dgm:cxn modelId="{69577E56-B2BC-40AE-B6B0-1462BD3EAF84}" type="presOf" srcId="{E69FDB1D-6524-4041-8600-8DFBE3CD3176}" destId="{1EA77B6C-7B8F-4632-86E9-786558984C66}" srcOrd="0" destOrd="0" presId="urn:microsoft.com/office/officeart/2018/2/layout/IconVerticalSolidList"/>
    <dgm:cxn modelId="{A38DDA5A-0ED3-4DBA-8FA0-1C6A84DF62F1}" srcId="{A93676C4-80DA-4FD9-A493-0CC5012E64B4}" destId="{E69FDB1D-6524-4041-8600-8DFBE3CD3176}" srcOrd="0" destOrd="0" parTransId="{655C49A3-986B-4006-8320-D0CA17C354C1}" sibTransId="{17D92715-A864-44FE-B6ED-6BD74567191A}"/>
    <dgm:cxn modelId="{C4DC6385-8A6D-4F94-AC73-502469B11D89}" type="presOf" srcId="{A93676C4-80DA-4FD9-A493-0CC5012E64B4}" destId="{AD7E0758-EDE5-4810-A922-A95821AAEFC1}" srcOrd="0" destOrd="0" presId="urn:microsoft.com/office/officeart/2018/2/layout/IconVerticalSolidList"/>
    <dgm:cxn modelId="{850B2588-2D69-429D-8DDB-C1CF04D7F408}" srcId="{9C4CE242-ABF4-47EA-977A-CBA472C0F253}" destId="{21C4E245-F4FB-4812-B63C-EF6C467C3E96}" srcOrd="3" destOrd="0" parTransId="{C0D08D5F-42D1-4FBC-A626-D3DA80BAA3C1}" sibTransId="{3B201277-3910-4126-8379-B7B42A849B11}"/>
    <dgm:cxn modelId="{A3CD638D-4DD4-4EC3-875A-E30DE5F445A8}" srcId="{9C4CE242-ABF4-47EA-977A-CBA472C0F253}" destId="{0ED43DF7-D744-4272-8E34-EAEF5BB4EEF5}" srcOrd="2" destOrd="0" parTransId="{5D371340-D8E4-498F-B609-680399980B1B}" sibTransId="{3988A17E-78E5-4ABE-89BF-712CCE60127E}"/>
    <dgm:cxn modelId="{D2430090-C9FF-4C57-ACD9-6090BCA20439}" type="presOf" srcId="{9C4CE242-ABF4-47EA-977A-CBA472C0F253}" destId="{B9B4D609-A59A-4FB5-8099-FF6802A849B9}" srcOrd="0" destOrd="0" presId="urn:microsoft.com/office/officeart/2018/2/layout/IconVerticalSolidList"/>
    <dgm:cxn modelId="{A6D8E8A7-15EF-4CE1-9DF9-A9C6465A7115}" type="presOf" srcId="{661DF9E1-904E-471B-AF0C-9942948ABCEA}" destId="{024CACB3-FBD8-4C17-B7AC-277A55320394}" srcOrd="0" destOrd="0" presId="urn:microsoft.com/office/officeart/2018/2/layout/IconVerticalSolidList"/>
    <dgm:cxn modelId="{CB563DB5-D512-437F-BFDD-FE865BB7D6BB}" srcId="{9C4CE242-ABF4-47EA-977A-CBA472C0F253}" destId="{A93676C4-80DA-4FD9-A493-0CC5012E64B4}" srcOrd="0" destOrd="0" parTransId="{18F3B0A8-07D3-45CB-BB67-D0AB92E31A69}" sibTransId="{6CE43D71-C9DA-45CF-853F-75924D0A79D8}"/>
    <dgm:cxn modelId="{FD44E5CE-092D-4B76-8311-03465989289C}" srcId="{0A8DAD07-B627-4B3A-A2FF-7E24273AC908}" destId="{00B2358E-A0F6-4A89-AF36-27D3CEE9930A}" srcOrd="0" destOrd="0" parTransId="{5A89988C-2DA9-4F2F-8AEF-BB4689866628}" sibTransId="{4C83ADC1-1EE5-4697-A0F3-A9C0D8462921}"/>
    <dgm:cxn modelId="{9BC7355A-6724-4487-BE2D-E52540620BE3}" type="presParOf" srcId="{B9B4D609-A59A-4FB5-8099-FF6802A849B9}" destId="{94FB758E-44D1-41F2-90F2-E4899D30C524}" srcOrd="0" destOrd="0" presId="urn:microsoft.com/office/officeart/2018/2/layout/IconVerticalSolidList"/>
    <dgm:cxn modelId="{CE4D0477-65F8-4A72-8FC6-30E9952364F3}" type="presParOf" srcId="{94FB758E-44D1-41F2-90F2-E4899D30C524}" destId="{02F3168D-881C-4941-AD98-F38F244E06A9}" srcOrd="0" destOrd="0" presId="urn:microsoft.com/office/officeart/2018/2/layout/IconVerticalSolidList"/>
    <dgm:cxn modelId="{AA7D77EE-B9D5-4C9A-B53C-66ACCC6C9C63}" type="presParOf" srcId="{94FB758E-44D1-41F2-90F2-E4899D30C524}" destId="{13356A64-B683-4B41-8082-1331E3C41B8D}" srcOrd="1" destOrd="0" presId="urn:microsoft.com/office/officeart/2018/2/layout/IconVerticalSolidList"/>
    <dgm:cxn modelId="{D53AEA7E-7035-4F00-9954-D11506F379D4}" type="presParOf" srcId="{94FB758E-44D1-41F2-90F2-E4899D30C524}" destId="{B4B188A0-9B89-46EE-95EB-2276898920A6}" srcOrd="2" destOrd="0" presId="urn:microsoft.com/office/officeart/2018/2/layout/IconVerticalSolidList"/>
    <dgm:cxn modelId="{3214508E-9EDA-466A-A58F-8CB40942279E}" type="presParOf" srcId="{94FB758E-44D1-41F2-90F2-E4899D30C524}" destId="{AD7E0758-EDE5-4810-A922-A95821AAEFC1}" srcOrd="3" destOrd="0" presId="urn:microsoft.com/office/officeart/2018/2/layout/IconVerticalSolidList"/>
    <dgm:cxn modelId="{18CAA369-7071-4C0B-8E3B-72AA88A27F88}" type="presParOf" srcId="{94FB758E-44D1-41F2-90F2-E4899D30C524}" destId="{1EA77B6C-7B8F-4632-86E9-786558984C66}" srcOrd="4" destOrd="0" presId="urn:microsoft.com/office/officeart/2018/2/layout/IconVerticalSolidList"/>
    <dgm:cxn modelId="{F990473A-2CDD-4923-85B0-A55A86F1BA07}" type="presParOf" srcId="{B9B4D609-A59A-4FB5-8099-FF6802A849B9}" destId="{EC701DCE-94B6-4C9A-B765-04CA1103F114}" srcOrd="1" destOrd="0" presId="urn:microsoft.com/office/officeart/2018/2/layout/IconVerticalSolidList"/>
    <dgm:cxn modelId="{10C14F0C-EE01-483D-BB94-3932ED773560}" type="presParOf" srcId="{B9B4D609-A59A-4FB5-8099-FF6802A849B9}" destId="{5E70C8CE-D2E7-4C7C-962B-FF56BB6821E7}" srcOrd="2" destOrd="0" presId="urn:microsoft.com/office/officeart/2018/2/layout/IconVerticalSolidList"/>
    <dgm:cxn modelId="{0013F681-262B-4A19-9949-868A107AE650}" type="presParOf" srcId="{5E70C8CE-D2E7-4C7C-962B-FF56BB6821E7}" destId="{A2CC31A8-C9E4-4E11-A7B1-5042F503FC9F}" srcOrd="0" destOrd="0" presId="urn:microsoft.com/office/officeart/2018/2/layout/IconVerticalSolidList"/>
    <dgm:cxn modelId="{1AF581D2-5CA2-4FC6-B358-A19B60BE41F4}" type="presParOf" srcId="{5E70C8CE-D2E7-4C7C-962B-FF56BB6821E7}" destId="{F10B3BBF-4E1A-4D43-A78F-C63C7F1AD527}" srcOrd="1" destOrd="0" presId="urn:microsoft.com/office/officeart/2018/2/layout/IconVerticalSolidList"/>
    <dgm:cxn modelId="{8065FE8D-BAA3-4E64-A67E-87E1C75085CF}" type="presParOf" srcId="{5E70C8CE-D2E7-4C7C-962B-FF56BB6821E7}" destId="{924BCE24-3252-4BC9-B739-F5184479C7C8}" srcOrd="2" destOrd="0" presId="urn:microsoft.com/office/officeart/2018/2/layout/IconVerticalSolidList"/>
    <dgm:cxn modelId="{4C4C2B55-0F93-49A6-8AC4-A17C5B1BAC45}" type="presParOf" srcId="{5E70C8CE-D2E7-4C7C-962B-FF56BB6821E7}" destId="{2A5EEDC8-A563-4C03-B627-35FAD1F27D24}" srcOrd="3" destOrd="0" presId="urn:microsoft.com/office/officeart/2018/2/layout/IconVerticalSolidList"/>
    <dgm:cxn modelId="{D6423064-CCCB-424B-ACB6-9D0BEC6A9332}" type="presParOf" srcId="{5E70C8CE-D2E7-4C7C-962B-FF56BB6821E7}" destId="{F60B498E-0D52-4898-8E0D-D15D788C83EE}" srcOrd="4" destOrd="0" presId="urn:microsoft.com/office/officeart/2018/2/layout/IconVerticalSolidList"/>
    <dgm:cxn modelId="{7622CD77-AB37-4B89-8CB1-AB4EE0B4A525}" type="presParOf" srcId="{B9B4D609-A59A-4FB5-8099-FF6802A849B9}" destId="{A8DF1CC5-BD4B-45C0-9CD5-33E1DFFF1B5C}" srcOrd="3" destOrd="0" presId="urn:microsoft.com/office/officeart/2018/2/layout/IconVerticalSolidList"/>
    <dgm:cxn modelId="{A08CF0F4-5C00-42F5-9B58-21186754E5A6}" type="presParOf" srcId="{B9B4D609-A59A-4FB5-8099-FF6802A849B9}" destId="{163A9947-1F60-49F6-A6A1-2E24E19AA70F}" srcOrd="4" destOrd="0" presId="urn:microsoft.com/office/officeart/2018/2/layout/IconVerticalSolidList"/>
    <dgm:cxn modelId="{B072D99C-1C1C-4E0E-AC27-3A4045B44B61}" type="presParOf" srcId="{163A9947-1F60-49F6-A6A1-2E24E19AA70F}" destId="{BA098732-AD25-4673-B067-337F5A622E43}" srcOrd="0" destOrd="0" presId="urn:microsoft.com/office/officeart/2018/2/layout/IconVerticalSolidList"/>
    <dgm:cxn modelId="{022CD76F-604A-492D-A73B-A4F118FBFEDA}" type="presParOf" srcId="{163A9947-1F60-49F6-A6A1-2E24E19AA70F}" destId="{A6E33E5E-3A5A-4C88-B980-2F8202A3019B}" srcOrd="1" destOrd="0" presId="urn:microsoft.com/office/officeart/2018/2/layout/IconVerticalSolidList"/>
    <dgm:cxn modelId="{FE46AD92-1F04-436B-8381-54DA8A93C436}" type="presParOf" srcId="{163A9947-1F60-49F6-A6A1-2E24E19AA70F}" destId="{BEFBEEB5-CBB0-412C-B024-3042BB190553}" srcOrd="2" destOrd="0" presId="urn:microsoft.com/office/officeart/2018/2/layout/IconVerticalSolidList"/>
    <dgm:cxn modelId="{C48A5555-CB4C-4A68-984A-6E08B5D8B7E9}" type="presParOf" srcId="{163A9947-1F60-49F6-A6A1-2E24E19AA70F}" destId="{DC674261-A29B-444E-A6BB-12068BF17E7F}" srcOrd="3" destOrd="0" presId="urn:microsoft.com/office/officeart/2018/2/layout/IconVerticalSolidList"/>
    <dgm:cxn modelId="{0D33C7C6-C5F9-4B04-9A80-F9CDD8E36D8E}" type="presParOf" srcId="{163A9947-1F60-49F6-A6A1-2E24E19AA70F}" destId="{6A5DE4C6-7D78-448B-9D79-A84DF31AC735}" srcOrd="4" destOrd="0" presId="urn:microsoft.com/office/officeart/2018/2/layout/IconVerticalSolidList"/>
    <dgm:cxn modelId="{CF267658-A169-435E-BF71-B2AED0115243}" type="presParOf" srcId="{B9B4D609-A59A-4FB5-8099-FF6802A849B9}" destId="{18C05D32-812D-443F-A5A5-65E7F1B470FE}" srcOrd="5" destOrd="0" presId="urn:microsoft.com/office/officeart/2018/2/layout/IconVerticalSolidList"/>
    <dgm:cxn modelId="{A9CE4C04-97B7-4D43-91F1-70F615CC70DD}" type="presParOf" srcId="{B9B4D609-A59A-4FB5-8099-FF6802A849B9}" destId="{A627EEB8-838F-44A2-A581-5D6A377D080D}" srcOrd="6" destOrd="0" presId="urn:microsoft.com/office/officeart/2018/2/layout/IconVerticalSolidList"/>
    <dgm:cxn modelId="{B6766E5D-0349-43A2-97B6-DBCA3120A7F7}" type="presParOf" srcId="{A627EEB8-838F-44A2-A581-5D6A377D080D}" destId="{FA5914F7-D02F-4891-9AA3-B2AB46FEBDEE}" srcOrd="0" destOrd="0" presId="urn:microsoft.com/office/officeart/2018/2/layout/IconVerticalSolidList"/>
    <dgm:cxn modelId="{814C62BF-AD54-488C-A01E-5FC01447C6F1}" type="presParOf" srcId="{A627EEB8-838F-44A2-A581-5D6A377D080D}" destId="{0E317818-05A5-462E-8933-2577EB91F1A0}" srcOrd="1" destOrd="0" presId="urn:microsoft.com/office/officeart/2018/2/layout/IconVerticalSolidList"/>
    <dgm:cxn modelId="{204F9056-14F8-4F81-9B9B-0D025B926C88}" type="presParOf" srcId="{A627EEB8-838F-44A2-A581-5D6A377D080D}" destId="{3A88AF29-9267-447C-8E4F-E87849581C96}" srcOrd="2" destOrd="0" presId="urn:microsoft.com/office/officeart/2018/2/layout/IconVerticalSolidList"/>
    <dgm:cxn modelId="{90526F11-ACC4-4500-A570-A6B320DD9586}" type="presParOf" srcId="{A627EEB8-838F-44A2-A581-5D6A377D080D}" destId="{28AB9585-7243-4569-BE8D-7853075FC15F}" srcOrd="3" destOrd="0" presId="urn:microsoft.com/office/officeart/2018/2/layout/IconVerticalSolidList"/>
    <dgm:cxn modelId="{624EA5FE-0277-408D-BE2A-917BEFAAE3E3}" type="presParOf" srcId="{A627EEB8-838F-44A2-A581-5D6A377D080D}" destId="{024CACB3-FBD8-4C17-B7AC-277A5532039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9D4A9-0E3D-4D2F-9313-FD7AD4250C35}">
      <dsp:nvSpPr>
        <dsp:cNvPr id="0" name=""/>
        <dsp:cNvSpPr/>
      </dsp:nvSpPr>
      <dsp:spPr>
        <a:xfrm>
          <a:off x="0" y="131437"/>
          <a:ext cx="7564538" cy="768599"/>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7092" tIns="166624" rIns="5870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Recovering from these thoughts and feelings can take time.</a:t>
          </a:r>
        </a:p>
        <a:p>
          <a:pPr marL="171450" lvl="1" indent="-171450" algn="l" defTabSz="711200">
            <a:lnSpc>
              <a:spcPct val="90000"/>
            </a:lnSpc>
            <a:spcBef>
              <a:spcPct val="0"/>
            </a:spcBef>
            <a:spcAft>
              <a:spcPct val="15000"/>
            </a:spcAft>
            <a:buChar char="•"/>
          </a:pPr>
          <a:r>
            <a:rPr lang="en-GB" sz="1600" kern="1200"/>
            <a:t>Don’t put yourself under too much pressure to feel better immediately.</a:t>
          </a:r>
        </a:p>
      </dsp:txBody>
      <dsp:txXfrm>
        <a:off x="0" y="131437"/>
        <a:ext cx="7564538" cy="768599"/>
      </dsp:txXfrm>
    </dsp:sp>
    <dsp:sp modelId="{4D83C070-B95E-4BF6-BFAF-6E6799496C6D}">
      <dsp:nvSpPr>
        <dsp:cNvPr id="0" name=""/>
        <dsp:cNvSpPr/>
      </dsp:nvSpPr>
      <dsp:spPr>
        <a:xfrm>
          <a:off x="378226" y="13357"/>
          <a:ext cx="5295176" cy="236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5" tIns="0" rIns="200145" bIns="0" numCol="1" spcCol="1270" anchor="ctr" anchorCtr="0">
          <a:noAutofit/>
        </a:bodyPr>
        <a:lstStyle/>
        <a:p>
          <a:pPr marL="0" lvl="0" indent="0" algn="l" defTabSz="711200">
            <a:lnSpc>
              <a:spcPct val="90000"/>
            </a:lnSpc>
            <a:spcBef>
              <a:spcPct val="0"/>
            </a:spcBef>
            <a:spcAft>
              <a:spcPct val="35000"/>
            </a:spcAft>
            <a:buNone/>
          </a:pPr>
          <a:r>
            <a:rPr lang="en-GB" sz="1600" b="1" kern="1200"/>
            <a:t>Give yourself time…</a:t>
          </a:r>
          <a:endParaRPr lang="en-GB" sz="1600" kern="1200"/>
        </a:p>
      </dsp:txBody>
      <dsp:txXfrm>
        <a:off x="389754" y="24885"/>
        <a:ext cx="5272120" cy="213104"/>
      </dsp:txXfrm>
    </dsp:sp>
    <dsp:sp modelId="{80A2AD3D-C74A-4C67-8664-BB84A56DADBE}">
      <dsp:nvSpPr>
        <dsp:cNvPr id="0" name=""/>
        <dsp:cNvSpPr/>
      </dsp:nvSpPr>
      <dsp:spPr>
        <a:xfrm>
          <a:off x="0" y="1061317"/>
          <a:ext cx="7564538" cy="1486800"/>
        </a:xfrm>
        <a:prstGeom prst="rect">
          <a:avLst/>
        </a:prstGeom>
        <a:solidFill>
          <a:schemeClr val="lt1">
            <a:alpha val="90000"/>
            <a:hueOff val="0"/>
            <a:satOff val="0"/>
            <a:lumOff val="0"/>
            <a:alphaOff val="0"/>
          </a:schemeClr>
        </a:solidFill>
        <a:ln w="12700" cap="flat" cmpd="sng" algn="ctr">
          <a:solidFill>
            <a:schemeClr val="accent3">
              <a:hueOff val="-1490088"/>
              <a:satOff val="8726"/>
              <a:lumOff val="24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7092" tIns="166624" rIns="5870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It doesn’t help to avoid talking about difficult experiences.</a:t>
          </a:r>
        </a:p>
        <a:p>
          <a:pPr marL="171450" lvl="1" indent="-171450" algn="l" defTabSz="711200">
            <a:lnSpc>
              <a:spcPct val="90000"/>
            </a:lnSpc>
            <a:spcBef>
              <a:spcPct val="0"/>
            </a:spcBef>
            <a:spcAft>
              <a:spcPct val="15000"/>
            </a:spcAft>
            <a:buChar char="•"/>
          </a:pPr>
          <a:r>
            <a:rPr lang="en-GB" sz="1600" kern="1200">
              <a:latin typeface="Calibri" panose="020F0502020204030204"/>
              <a:ea typeface="+mn-ea"/>
              <a:cs typeface="+mn-cs"/>
            </a:rPr>
            <a:t>Talking to someone you trust about what happened and your feelings about it can help you to feel better – it could help them too if they are going through the same.</a:t>
          </a:r>
        </a:p>
        <a:p>
          <a:pPr marL="171450" lvl="1" indent="-171450" algn="l" defTabSz="711200">
            <a:lnSpc>
              <a:spcPct val="90000"/>
            </a:lnSpc>
            <a:spcBef>
              <a:spcPct val="0"/>
            </a:spcBef>
            <a:spcAft>
              <a:spcPct val="15000"/>
            </a:spcAft>
            <a:buChar char="•"/>
          </a:pPr>
          <a:r>
            <a:rPr lang="en-GB" sz="1600" kern="1200">
              <a:latin typeface="Calibri" panose="020F0502020204030204"/>
              <a:ea typeface="+mn-ea"/>
              <a:cs typeface="+mn-cs"/>
            </a:rPr>
            <a:t>Listening to how someone feels can make a big difference.</a:t>
          </a:r>
        </a:p>
      </dsp:txBody>
      <dsp:txXfrm>
        <a:off x="0" y="1061317"/>
        <a:ext cx="7564538" cy="1486800"/>
      </dsp:txXfrm>
    </dsp:sp>
    <dsp:sp modelId="{3D33AF24-DB4A-4D89-AE97-A82CB3B1EACA}">
      <dsp:nvSpPr>
        <dsp:cNvPr id="0" name=""/>
        <dsp:cNvSpPr/>
      </dsp:nvSpPr>
      <dsp:spPr>
        <a:xfrm>
          <a:off x="378226" y="943237"/>
          <a:ext cx="5295176" cy="236160"/>
        </a:xfrm>
        <a:prstGeom prst="roundRect">
          <a:avLst/>
        </a:prstGeom>
        <a:solidFill>
          <a:schemeClr val="accent3">
            <a:hueOff val="-1490088"/>
            <a:satOff val="8726"/>
            <a:lumOff val="24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5" tIns="0" rIns="200145" bIns="0" numCol="1" spcCol="1270" anchor="ctr" anchorCtr="0">
          <a:noAutofit/>
        </a:bodyPr>
        <a:lstStyle/>
        <a:p>
          <a:pPr marL="0" lvl="0" indent="0" algn="l" defTabSz="711200">
            <a:lnSpc>
              <a:spcPct val="90000"/>
            </a:lnSpc>
            <a:spcBef>
              <a:spcPct val="0"/>
            </a:spcBef>
            <a:spcAft>
              <a:spcPct val="35000"/>
            </a:spcAft>
            <a:buNone/>
          </a:pPr>
          <a:r>
            <a:rPr lang="en-GB" sz="1600" b="1" kern="1200"/>
            <a:t>Talk about it… </a:t>
          </a:r>
          <a:endParaRPr lang="en-GB" sz="1600" kern="1200"/>
        </a:p>
      </dsp:txBody>
      <dsp:txXfrm>
        <a:off x="389754" y="954765"/>
        <a:ext cx="5272120" cy="213104"/>
      </dsp:txXfrm>
    </dsp:sp>
    <dsp:sp modelId="{C6B59173-EEC7-4CFE-B6D2-805B4E430DB3}">
      <dsp:nvSpPr>
        <dsp:cNvPr id="0" name=""/>
        <dsp:cNvSpPr/>
      </dsp:nvSpPr>
      <dsp:spPr>
        <a:xfrm>
          <a:off x="0" y="2709397"/>
          <a:ext cx="7564538" cy="1436400"/>
        </a:xfrm>
        <a:prstGeom prst="rect">
          <a:avLst/>
        </a:prstGeom>
        <a:solidFill>
          <a:schemeClr val="lt1">
            <a:alpha val="90000"/>
            <a:hueOff val="0"/>
            <a:satOff val="0"/>
            <a:lumOff val="0"/>
            <a:alphaOff val="0"/>
          </a:schemeClr>
        </a:solidFill>
        <a:ln w="12700" cap="flat" cmpd="sng" algn="ctr">
          <a:solidFill>
            <a:schemeClr val="accent3">
              <a:hueOff val="-2980176"/>
              <a:satOff val="17453"/>
              <a:lumOff val="48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7092" tIns="166624" rIns="5870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Friends, family or others you trust will usually want to help and support if they know you’re struggling, being with others helps you feel protected and supported and more able to avoid poor mental health.</a:t>
          </a:r>
        </a:p>
        <a:p>
          <a:pPr marL="171450" lvl="1" indent="-171450" algn="l" defTabSz="711200">
            <a:lnSpc>
              <a:spcPct val="90000"/>
            </a:lnSpc>
            <a:spcBef>
              <a:spcPct val="0"/>
            </a:spcBef>
            <a:spcAft>
              <a:spcPct val="15000"/>
            </a:spcAft>
            <a:buChar char="•"/>
          </a:pPr>
          <a:r>
            <a:rPr lang="en-GB" sz="1600" kern="1200"/>
            <a:t>People around us can offer emotional support, help with practical tasks or just spending time doing normal things - all help improve our mood.</a:t>
          </a:r>
        </a:p>
      </dsp:txBody>
      <dsp:txXfrm>
        <a:off x="0" y="2709397"/>
        <a:ext cx="7564538" cy="1436400"/>
      </dsp:txXfrm>
    </dsp:sp>
    <dsp:sp modelId="{21D47427-9F61-4447-AB67-BD36DDE6205D}">
      <dsp:nvSpPr>
        <dsp:cNvPr id="0" name=""/>
        <dsp:cNvSpPr/>
      </dsp:nvSpPr>
      <dsp:spPr>
        <a:xfrm>
          <a:off x="378226" y="2591317"/>
          <a:ext cx="5295176" cy="236160"/>
        </a:xfrm>
        <a:prstGeom prst="roundRect">
          <a:avLst/>
        </a:prstGeom>
        <a:solidFill>
          <a:schemeClr val="accent3">
            <a:hueOff val="-2980176"/>
            <a:satOff val="17453"/>
            <a:lumOff val="4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5" tIns="0" rIns="200145" bIns="0" numCol="1" spcCol="1270" anchor="ctr" anchorCtr="0">
          <a:noAutofit/>
        </a:bodyPr>
        <a:lstStyle/>
        <a:p>
          <a:pPr marL="0" lvl="0" indent="0" algn="l" defTabSz="711200">
            <a:lnSpc>
              <a:spcPct val="90000"/>
            </a:lnSpc>
            <a:spcBef>
              <a:spcPct val="0"/>
            </a:spcBef>
            <a:spcAft>
              <a:spcPct val="35000"/>
            </a:spcAft>
            <a:buNone/>
          </a:pPr>
          <a:r>
            <a:rPr lang="en-GB" sz="1600" b="1" kern="1200"/>
            <a:t>Ask for support…</a:t>
          </a:r>
          <a:endParaRPr lang="en-GB" sz="1600" kern="1200"/>
        </a:p>
      </dsp:txBody>
      <dsp:txXfrm>
        <a:off x="389754" y="2602845"/>
        <a:ext cx="5272120" cy="213104"/>
      </dsp:txXfrm>
    </dsp:sp>
    <dsp:sp modelId="{D993E051-E745-4576-AA66-65C9FCA33E81}">
      <dsp:nvSpPr>
        <dsp:cNvPr id="0" name=""/>
        <dsp:cNvSpPr/>
      </dsp:nvSpPr>
      <dsp:spPr>
        <a:xfrm>
          <a:off x="0" y="4307077"/>
          <a:ext cx="7564538" cy="1663200"/>
        </a:xfrm>
        <a:prstGeom prst="rect">
          <a:avLst/>
        </a:prstGeom>
        <a:solidFill>
          <a:schemeClr val="lt1">
            <a:alpha val="90000"/>
            <a:hueOff val="0"/>
            <a:satOff val="0"/>
            <a:lumOff val="0"/>
            <a:alphaOff val="0"/>
          </a:schemeClr>
        </a:solidFill>
        <a:ln w="12700" cap="flat" cmpd="sng" algn="ctr">
          <a:solidFill>
            <a:schemeClr val="accent3">
              <a:hueOff val="-4470264"/>
              <a:satOff val="26179"/>
              <a:lumOff val="72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7092" tIns="166624" rIns="5870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Try to keep doing the things you would normally do, even if that feels difficult – you have the right to feel safe in your community and carry on with your usual daily activities.</a:t>
          </a:r>
          <a:endParaRPr lang="en-GB" sz="1600" kern="1200"/>
        </a:p>
        <a:p>
          <a:pPr marL="171450" lvl="1" indent="-171450" algn="l" defTabSz="711200">
            <a:lnSpc>
              <a:spcPct val="90000"/>
            </a:lnSpc>
            <a:spcBef>
              <a:spcPct val="0"/>
            </a:spcBef>
            <a:spcAft>
              <a:spcPct val="15000"/>
            </a:spcAft>
            <a:buChar char="•"/>
          </a:pPr>
          <a:r>
            <a:rPr lang="en-GB" sz="1600" kern="1200"/>
            <a:t>Eating well, moving around, getting enough sleep and taking care of our responsibilities are all part of self-care and essential to mental health and wellbeing.</a:t>
          </a:r>
        </a:p>
      </dsp:txBody>
      <dsp:txXfrm>
        <a:off x="0" y="4307077"/>
        <a:ext cx="7564538" cy="1663200"/>
      </dsp:txXfrm>
    </dsp:sp>
    <dsp:sp modelId="{13B53E87-2EFB-4BE0-993F-5E17DDF00A1A}">
      <dsp:nvSpPr>
        <dsp:cNvPr id="0" name=""/>
        <dsp:cNvSpPr/>
      </dsp:nvSpPr>
      <dsp:spPr>
        <a:xfrm>
          <a:off x="378226" y="4188997"/>
          <a:ext cx="5295176" cy="236160"/>
        </a:xfrm>
        <a:prstGeom prst="roundRect">
          <a:avLst/>
        </a:prstGeom>
        <a:solidFill>
          <a:schemeClr val="accent3">
            <a:hueOff val="-4470264"/>
            <a:satOff val="26179"/>
            <a:lumOff val="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5" tIns="0" rIns="200145" bIns="0" numCol="1" spcCol="1270" anchor="ctr" anchorCtr="0">
          <a:noAutofit/>
        </a:bodyPr>
        <a:lstStyle/>
        <a:p>
          <a:pPr marL="0" lvl="0" indent="0" algn="l" defTabSz="711200">
            <a:lnSpc>
              <a:spcPct val="90000"/>
            </a:lnSpc>
            <a:spcBef>
              <a:spcPct val="0"/>
            </a:spcBef>
            <a:spcAft>
              <a:spcPct val="35000"/>
            </a:spcAft>
            <a:buNone/>
          </a:pPr>
          <a:r>
            <a:rPr lang="en-GB" sz="1600" b="1" kern="1200"/>
            <a:t>Stick to your routine…</a:t>
          </a:r>
          <a:endParaRPr lang="en-GB" sz="1600" kern="1200"/>
        </a:p>
      </dsp:txBody>
      <dsp:txXfrm>
        <a:off x="389754" y="4200525"/>
        <a:ext cx="5272120" cy="213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3168D-881C-4941-AD98-F38F244E06A9}">
      <dsp:nvSpPr>
        <dsp:cNvPr id="0" name=""/>
        <dsp:cNvSpPr/>
      </dsp:nvSpPr>
      <dsp:spPr>
        <a:xfrm>
          <a:off x="0" y="0"/>
          <a:ext cx="10334625" cy="8466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356A64-B683-4B41-8082-1331E3C41B8D}">
      <dsp:nvSpPr>
        <dsp:cNvPr id="0" name=""/>
        <dsp:cNvSpPr/>
      </dsp:nvSpPr>
      <dsp:spPr>
        <a:xfrm>
          <a:off x="256120" y="192173"/>
          <a:ext cx="465674" cy="4656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7E0758-EDE5-4810-A922-A95821AAEFC1}">
      <dsp:nvSpPr>
        <dsp:cNvPr id="0" name=""/>
        <dsp:cNvSpPr/>
      </dsp:nvSpPr>
      <dsp:spPr>
        <a:xfrm>
          <a:off x="977916" y="1670"/>
          <a:ext cx="4650581" cy="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977900">
            <a:lnSpc>
              <a:spcPct val="100000"/>
            </a:lnSpc>
            <a:spcBef>
              <a:spcPct val="0"/>
            </a:spcBef>
            <a:spcAft>
              <a:spcPct val="35000"/>
            </a:spcAft>
            <a:buNone/>
          </a:pPr>
          <a:r>
            <a:rPr lang="en-US" sz="2200" kern="1200"/>
            <a:t>Feeling the same or worse over time?</a:t>
          </a:r>
        </a:p>
      </dsp:txBody>
      <dsp:txXfrm>
        <a:off x="977916" y="1670"/>
        <a:ext cx="4650581" cy="846680"/>
      </dsp:txXfrm>
    </dsp:sp>
    <dsp:sp modelId="{1EA77B6C-7B8F-4632-86E9-786558984C66}">
      <dsp:nvSpPr>
        <dsp:cNvPr id="0" name=""/>
        <dsp:cNvSpPr/>
      </dsp:nvSpPr>
      <dsp:spPr>
        <a:xfrm>
          <a:off x="5628497" y="1670"/>
          <a:ext cx="4706127" cy="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622300">
            <a:lnSpc>
              <a:spcPct val="100000"/>
            </a:lnSpc>
            <a:spcBef>
              <a:spcPct val="0"/>
            </a:spcBef>
            <a:spcAft>
              <a:spcPct val="35000"/>
            </a:spcAft>
            <a:buNone/>
          </a:pPr>
          <a:r>
            <a:rPr lang="en-US" sz="1400" kern="1200"/>
            <a:t>It might be a sign to get help if you continue to feel very bad for more than a few weeks and don’t seem to be getting better.</a:t>
          </a:r>
        </a:p>
      </dsp:txBody>
      <dsp:txXfrm>
        <a:off x="5628497" y="1670"/>
        <a:ext cx="4706127" cy="846680"/>
      </dsp:txXfrm>
    </dsp:sp>
    <dsp:sp modelId="{A2CC31A8-C9E4-4E11-A7B1-5042F503FC9F}">
      <dsp:nvSpPr>
        <dsp:cNvPr id="0" name=""/>
        <dsp:cNvSpPr/>
      </dsp:nvSpPr>
      <dsp:spPr>
        <a:xfrm>
          <a:off x="0" y="1060021"/>
          <a:ext cx="10334625" cy="8466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B3BBF-4E1A-4D43-A78F-C63C7F1AD527}">
      <dsp:nvSpPr>
        <dsp:cNvPr id="0" name=""/>
        <dsp:cNvSpPr/>
      </dsp:nvSpPr>
      <dsp:spPr>
        <a:xfrm>
          <a:off x="256120" y="1250524"/>
          <a:ext cx="465674" cy="4656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5EEDC8-A563-4C03-B627-35FAD1F27D24}">
      <dsp:nvSpPr>
        <dsp:cNvPr id="0" name=""/>
        <dsp:cNvSpPr/>
      </dsp:nvSpPr>
      <dsp:spPr>
        <a:xfrm>
          <a:off x="977916" y="1060021"/>
          <a:ext cx="4650581" cy="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977900">
            <a:lnSpc>
              <a:spcPct val="100000"/>
            </a:lnSpc>
            <a:spcBef>
              <a:spcPct val="0"/>
            </a:spcBef>
            <a:spcAft>
              <a:spcPct val="35000"/>
            </a:spcAft>
            <a:buNone/>
          </a:pPr>
          <a:r>
            <a:rPr lang="en-US" sz="2200" kern="1200"/>
            <a:t>Feeling down?</a:t>
          </a:r>
        </a:p>
      </dsp:txBody>
      <dsp:txXfrm>
        <a:off x="977916" y="1060021"/>
        <a:ext cx="4650581" cy="846680"/>
      </dsp:txXfrm>
    </dsp:sp>
    <dsp:sp modelId="{F60B498E-0D52-4898-8E0D-D15D788C83EE}">
      <dsp:nvSpPr>
        <dsp:cNvPr id="0" name=""/>
        <dsp:cNvSpPr/>
      </dsp:nvSpPr>
      <dsp:spPr>
        <a:xfrm>
          <a:off x="5628497" y="1060021"/>
          <a:ext cx="4706127" cy="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622300">
            <a:lnSpc>
              <a:spcPct val="100000"/>
            </a:lnSpc>
            <a:spcBef>
              <a:spcPct val="0"/>
            </a:spcBef>
            <a:spcAft>
              <a:spcPct val="35000"/>
            </a:spcAft>
            <a:buNone/>
          </a:pPr>
          <a:r>
            <a:rPr lang="en-US" sz="1400" kern="1200"/>
            <a:t>If you’re feeling sad or anxious most of the time, unable to sleep or think clearly, it’s ok to ask for help.</a:t>
          </a:r>
        </a:p>
      </dsp:txBody>
      <dsp:txXfrm>
        <a:off x="5628497" y="1060021"/>
        <a:ext cx="4706127" cy="846680"/>
      </dsp:txXfrm>
    </dsp:sp>
    <dsp:sp modelId="{BA098732-AD25-4673-B067-337F5A622E43}">
      <dsp:nvSpPr>
        <dsp:cNvPr id="0" name=""/>
        <dsp:cNvSpPr/>
      </dsp:nvSpPr>
      <dsp:spPr>
        <a:xfrm>
          <a:off x="0" y="2118372"/>
          <a:ext cx="10334625" cy="8466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33E5E-3A5A-4C88-B980-2F8202A3019B}">
      <dsp:nvSpPr>
        <dsp:cNvPr id="0" name=""/>
        <dsp:cNvSpPr/>
      </dsp:nvSpPr>
      <dsp:spPr>
        <a:xfrm>
          <a:off x="256120" y="2308875"/>
          <a:ext cx="465674" cy="46567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674261-A29B-444E-A6BB-12068BF17E7F}">
      <dsp:nvSpPr>
        <dsp:cNvPr id="0" name=""/>
        <dsp:cNvSpPr/>
      </dsp:nvSpPr>
      <dsp:spPr>
        <a:xfrm>
          <a:off x="977916" y="2118372"/>
          <a:ext cx="4650581" cy="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977900">
            <a:lnSpc>
              <a:spcPct val="100000"/>
            </a:lnSpc>
            <a:spcBef>
              <a:spcPct val="0"/>
            </a:spcBef>
            <a:spcAft>
              <a:spcPct val="35000"/>
            </a:spcAft>
            <a:buNone/>
          </a:pPr>
          <a:r>
            <a:rPr lang="en-US" sz="2200" kern="1200"/>
            <a:t>Feelings getting in the way?</a:t>
          </a:r>
        </a:p>
      </dsp:txBody>
      <dsp:txXfrm>
        <a:off x="977916" y="2118372"/>
        <a:ext cx="4650581" cy="846680"/>
      </dsp:txXfrm>
    </dsp:sp>
    <dsp:sp modelId="{6A5DE4C6-7D78-448B-9D79-A84DF31AC735}">
      <dsp:nvSpPr>
        <dsp:cNvPr id="0" name=""/>
        <dsp:cNvSpPr/>
      </dsp:nvSpPr>
      <dsp:spPr>
        <a:xfrm>
          <a:off x="5628497" y="2118372"/>
          <a:ext cx="4706127" cy="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622300">
            <a:lnSpc>
              <a:spcPct val="100000"/>
            </a:lnSpc>
            <a:spcBef>
              <a:spcPct val="0"/>
            </a:spcBef>
            <a:spcAft>
              <a:spcPct val="35000"/>
            </a:spcAft>
            <a:buNone/>
          </a:pPr>
          <a:r>
            <a:rPr lang="en-US" sz="1400" kern="1200"/>
            <a:t>If you don’t feel interested or able to do or enjoy the things you normally would, you should think about getting help.</a:t>
          </a:r>
        </a:p>
      </dsp:txBody>
      <dsp:txXfrm>
        <a:off x="5628497" y="2118372"/>
        <a:ext cx="4706127" cy="846680"/>
      </dsp:txXfrm>
    </dsp:sp>
    <dsp:sp modelId="{FA5914F7-D02F-4891-9AA3-B2AB46FEBDEE}">
      <dsp:nvSpPr>
        <dsp:cNvPr id="0" name=""/>
        <dsp:cNvSpPr/>
      </dsp:nvSpPr>
      <dsp:spPr>
        <a:xfrm>
          <a:off x="0" y="3176722"/>
          <a:ext cx="10334625" cy="8466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317818-05A5-462E-8933-2577EB91F1A0}">
      <dsp:nvSpPr>
        <dsp:cNvPr id="0" name=""/>
        <dsp:cNvSpPr/>
      </dsp:nvSpPr>
      <dsp:spPr>
        <a:xfrm>
          <a:off x="256120" y="3367225"/>
          <a:ext cx="465674" cy="4656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AB9585-7243-4569-BE8D-7853075FC15F}">
      <dsp:nvSpPr>
        <dsp:cNvPr id="0" name=""/>
        <dsp:cNvSpPr/>
      </dsp:nvSpPr>
      <dsp:spPr>
        <a:xfrm>
          <a:off x="977916" y="3176722"/>
          <a:ext cx="4650581" cy="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977900">
            <a:lnSpc>
              <a:spcPct val="100000"/>
            </a:lnSpc>
            <a:spcBef>
              <a:spcPct val="0"/>
            </a:spcBef>
            <a:spcAft>
              <a:spcPct val="35000"/>
            </a:spcAft>
            <a:buNone/>
          </a:pPr>
          <a:r>
            <a:rPr lang="en-US" sz="2200" kern="1200"/>
            <a:t>Feeling overwhelmed?</a:t>
          </a:r>
        </a:p>
      </dsp:txBody>
      <dsp:txXfrm>
        <a:off x="977916" y="3176722"/>
        <a:ext cx="4650581" cy="846680"/>
      </dsp:txXfrm>
    </dsp:sp>
    <dsp:sp modelId="{024CACB3-FBD8-4C17-B7AC-277A55320394}">
      <dsp:nvSpPr>
        <dsp:cNvPr id="0" name=""/>
        <dsp:cNvSpPr/>
      </dsp:nvSpPr>
      <dsp:spPr>
        <a:xfrm>
          <a:off x="5628497" y="3176722"/>
          <a:ext cx="4706127" cy="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07" tIns="89607" rIns="89607" bIns="89607" numCol="1" spcCol="1270" anchor="ctr" anchorCtr="0">
          <a:noAutofit/>
        </a:bodyPr>
        <a:lstStyle/>
        <a:p>
          <a:pPr marL="0" lvl="0" indent="0" algn="l" defTabSz="622300">
            <a:lnSpc>
              <a:spcPct val="100000"/>
            </a:lnSpc>
            <a:spcBef>
              <a:spcPct val="0"/>
            </a:spcBef>
            <a:spcAft>
              <a:spcPct val="35000"/>
            </a:spcAft>
            <a:buNone/>
          </a:pPr>
          <a:r>
            <a:rPr lang="en-US" sz="1400" kern="1200"/>
            <a:t>It’s important to get help as soon as possible if at any point you feel unable to cope.</a:t>
          </a:r>
        </a:p>
      </dsp:txBody>
      <dsp:txXfrm>
        <a:off x="5628497" y="3176722"/>
        <a:ext cx="4706127" cy="8466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2B0799D-E554-40C3-A1B8-9A5AA0BFB909}"/>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5" name="Footer Placeholder 4">
            <a:extLst>
              <a:ext uri="{FF2B5EF4-FFF2-40B4-BE49-F238E27FC236}">
                <a16:creationId xmlns:a16="http://schemas.microsoft.com/office/drawing/2014/main" id="{AA555105-B174-4F9B-A31B-1AAACCEE3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3A5DE-12DB-4F0B-9A69-95E83BBB74C5}"/>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11" name="Picture 10" descr="Logo&#10;&#10;Description automatically generated">
            <a:extLst>
              <a:ext uri="{FF2B5EF4-FFF2-40B4-BE49-F238E27FC236}">
                <a16:creationId xmlns:a16="http://schemas.microsoft.com/office/drawing/2014/main" id="{72E2586F-B21E-4604-883F-EFD906DD26C6}"/>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2614" y="2672066"/>
            <a:ext cx="3426106" cy="5646251"/>
          </a:xfrm>
          <a:prstGeom prst="rect">
            <a:avLst/>
          </a:prstGeom>
        </p:spPr>
      </p:pic>
      <p:sp>
        <p:nvSpPr>
          <p:cNvPr id="17" name="Title 1">
            <a:extLst>
              <a:ext uri="{FF2B5EF4-FFF2-40B4-BE49-F238E27FC236}">
                <a16:creationId xmlns:a16="http://schemas.microsoft.com/office/drawing/2014/main" id="{8B2520CC-DEFC-492F-B2C2-3BFD98D9CBA0}"/>
              </a:ext>
            </a:extLst>
          </p:cNvPr>
          <p:cNvSpPr txBox="1">
            <a:spLocks/>
          </p:cNvSpPr>
          <p:nvPr userDrawn="1"/>
        </p:nvSpPr>
        <p:spPr>
          <a:xfrm>
            <a:off x="471352" y="295750"/>
            <a:ext cx="26800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a:t>Click to edit</a:t>
            </a:r>
            <a:endParaRPr lang="en-GB"/>
          </a:p>
        </p:txBody>
      </p:sp>
      <p:pic>
        <p:nvPicPr>
          <p:cNvPr id="3" name="Picture 2" descr="A picture containing background pattern&#10;&#10;Description automatically generated">
            <a:extLst>
              <a:ext uri="{FF2B5EF4-FFF2-40B4-BE49-F238E27FC236}">
                <a16:creationId xmlns:a16="http://schemas.microsoft.com/office/drawing/2014/main" id="{2E32CBAC-8C55-4256-B7E9-EC16E7DD6F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166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EA08-888F-48D1-AF00-EFDF8DAF1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F3B8B6-83FB-454E-9E5D-5CAAC788A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11AF12A-208F-4A2C-984F-BFD40AF14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D6824-802C-4BA6-B169-714633EE4069}"/>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6" name="Footer Placeholder 5">
            <a:extLst>
              <a:ext uri="{FF2B5EF4-FFF2-40B4-BE49-F238E27FC236}">
                <a16:creationId xmlns:a16="http://schemas.microsoft.com/office/drawing/2014/main" id="{5E8BD71A-5DE5-4A25-8A25-59A852B7EC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0428EB-2E4E-4A8F-85F4-C28C321F03FA}"/>
              </a:ext>
            </a:extLst>
          </p:cNvPr>
          <p:cNvSpPr>
            <a:spLocks noGrp="1"/>
          </p:cNvSpPr>
          <p:nvPr>
            <p:ph type="sldNum" sz="quarter" idx="12"/>
          </p:nvPr>
        </p:nvSpPr>
        <p:spPr/>
        <p:txBody>
          <a:bodyPr/>
          <a:lstStyle/>
          <a:p>
            <a:fld id="{3989956C-3C4E-4944-8B53-6244D1B07A44}" type="slidenum">
              <a:rPr lang="en-GB" smtClean="0"/>
              <a:t>‹#›</a:t>
            </a:fld>
            <a:endParaRPr lang="en-GB"/>
          </a:p>
        </p:txBody>
      </p:sp>
    </p:spTree>
    <p:extLst>
      <p:ext uri="{BB962C8B-B14F-4D97-AF65-F5344CB8AC3E}">
        <p14:creationId xmlns:p14="http://schemas.microsoft.com/office/powerpoint/2010/main" val="115324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DCD0-0B5C-4B7E-9329-8D6F982810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AEDE7F-E26A-4905-8722-5A2C192AB8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567117-553E-493A-98A0-259D35941B4F}"/>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5" name="Footer Placeholder 4">
            <a:extLst>
              <a:ext uri="{FF2B5EF4-FFF2-40B4-BE49-F238E27FC236}">
                <a16:creationId xmlns:a16="http://schemas.microsoft.com/office/drawing/2014/main" id="{494564FE-665E-4CA1-B145-0D489B97AA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DEC5A-6558-413A-919E-E167B18AFC8D}"/>
              </a:ext>
            </a:extLst>
          </p:cNvPr>
          <p:cNvSpPr>
            <a:spLocks noGrp="1"/>
          </p:cNvSpPr>
          <p:nvPr>
            <p:ph type="sldNum" sz="quarter" idx="12"/>
          </p:nvPr>
        </p:nvSpPr>
        <p:spPr/>
        <p:txBody>
          <a:bodyPr/>
          <a:lstStyle/>
          <a:p>
            <a:fld id="{3989956C-3C4E-4944-8B53-6244D1B07A44}" type="slidenum">
              <a:rPr lang="en-GB" smtClean="0"/>
              <a:t>‹#›</a:t>
            </a:fld>
            <a:endParaRPr lang="en-GB"/>
          </a:p>
        </p:txBody>
      </p:sp>
    </p:spTree>
    <p:extLst>
      <p:ext uri="{BB962C8B-B14F-4D97-AF65-F5344CB8AC3E}">
        <p14:creationId xmlns:p14="http://schemas.microsoft.com/office/powerpoint/2010/main" val="392059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54A2E-3236-4A7A-8DF2-E857F635E7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99BDA0-060E-4D29-9DA0-F173C36606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FBB81D-F43F-46BA-9A23-F15017EFF511}"/>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5" name="Footer Placeholder 4">
            <a:extLst>
              <a:ext uri="{FF2B5EF4-FFF2-40B4-BE49-F238E27FC236}">
                <a16:creationId xmlns:a16="http://schemas.microsoft.com/office/drawing/2014/main" id="{CCCA45CB-4580-4F2F-82BD-617CE9ADFA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A869F5-1A9F-4AA0-A398-50C02A3E96B6}"/>
              </a:ext>
            </a:extLst>
          </p:cNvPr>
          <p:cNvSpPr>
            <a:spLocks noGrp="1"/>
          </p:cNvSpPr>
          <p:nvPr>
            <p:ph type="sldNum" sz="quarter" idx="12"/>
          </p:nvPr>
        </p:nvSpPr>
        <p:spPr/>
        <p:txBody>
          <a:bodyPr/>
          <a:lstStyle/>
          <a:p>
            <a:fld id="{3989956C-3C4E-4944-8B53-6244D1B07A44}" type="slidenum">
              <a:rPr lang="en-GB" smtClean="0"/>
              <a:t>‹#›</a:t>
            </a:fld>
            <a:endParaRPr lang="en-GB"/>
          </a:p>
        </p:txBody>
      </p:sp>
    </p:spTree>
    <p:extLst>
      <p:ext uri="{BB962C8B-B14F-4D97-AF65-F5344CB8AC3E}">
        <p14:creationId xmlns:p14="http://schemas.microsoft.com/office/powerpoint/2010/main" val="402336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CE0D40-86A8-4AA7-A233-6A555AF8AC4A}"/>
              </a:ext>
            </a:extLst>
          </p:cNvPr>
          <p:cNvSpPr/>
          <p:nvPr userDrawn="1"/>
        </p:nvSpPr>
        <p:spPr>
          <a:xfrm>
            <a:off x="0" y="0"/>
            <a:ext cx="3426106" cy="6858000"/>
          </a:xfrm>
          <a:prstGeom prst="rect">
            <a:avLst/>
          </a:prstGeom>
          <a:solidFill>
            <a:srgbClr val="4CB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Date Placeholder 3">
            <a:extLst>
              <a:ext uri="{FF2B5EF4-FFF2-40B4-BE49-F238E27FC236}">
                <a16:creationId xmlns:a16="http://schemas.microsoft.com/office/drawing/2014/main" id="{12B0799D-E554-40C3-A1B8-9A5AA0BFB909}"/>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5" name="Footer Placeholder 4">
            <a:extLst>
              <a:ext uri="{FF2B5EF4-FFF2-40B4-BE49-F238E27FC236}">
                <a16:creationId xmlns:a16="http://schemas.microsoft.com/office/drawing/2014/main" id="{AA555105-B174-4F9B-A31B-1AAACCEE3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3A5DE-12DB-4F0B-9A69-95E83BBB74C5}"/>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11" name="Picture 10" descr="Logo&#10;&#10;Description automatically generated">
            <a:extLst>
              <a:ext uri="{FF2B5EF4-FFF2-40B4-BE49-F238E27FC236}">
                <a16:creationId xmlns:a16="http://schemas.microsoft.com/office/drawing/2014/main" id="{72E2586F-B21E-4604-883F-EFD906DD26C6}"/>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2614" y="2672066"/>
            <a:ext cx="3426106" cy="5646251"/>
          </a:xfrm>
          <a:prstGeom prst="rect">
            <a:avLst/>
          </a:prstGeom>
        </p:spPr>
      </p:pic>
      <p:sp>
        <p:nvSpPr>
          <p:cNvPr id="15" name="Text Placeholder 14">
            <a:extLst>
              <a:ext uri="{FF2B5EF4-FFF2-40B4-BE49-F238E27FC236}">
                <a16:creationId xmlns:a16="http://schemas.microsoft.com/office/drawing/2014/main" id="{E7230DC3-985A-4387-9BF6-5454F8BCA6B7}"/>
              </a:ext>
            </a:extLst>
          </p:cNvPr>
          <p:cNvSpPr>
            <a:spLocks noGrp="1"/>
          </p:cNvSpPr>
          <p:nvPr>
            <p:ph type="body" sz="quarter" idx="14"/>
          </p:nvPr>
        </p:nvSpPr>
        <p:spPr>
          <a:xfrm>
            <a:off x="3709987" y="1419225"/>
            <a:ext cx="6670629" cy="2107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a:extLst>
              <a:ext uri="{FF2B5EF4-FFF2-40B4-BE49-F238E27FC236}">
                <a16:creationId xmlns:a16="http://schemas.microsoft.com/office/drawing/2014/main" id="{28DA1EE3-F67F-46A2-88BD-1753CF810E90}"/>
              </a:ext>
            </a:extLst>
          </p:cNvPr>
          <p:cNvSpPr>
            <a:spLocks noGrp="1"/>
          </p:cNvSpPr>
          <p:nvPr>
            <p:ph type="title"/>
          </p:nvPr>
        </p:nvSpPr>
        <p:spPr>
          <a:xfrm>
            <a:off x="542109" y="1079521"/>
            <a:ext cx="2410097" cy="1325563"/>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34086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30FE7F-3BE1-40AB-84EF-2E9A8B431E77}"/>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5" name="Footer Placeholder 4">
            <a:extLst>
              <a:ext uri="{FF2B5EF4-FFF2-40B4-BE49-F238E27FC236}">
                <a16:creationId xmlns:a16="http://schemas.microsoft.com/office/drawing/2014/main" id="{985A4B20-D169-4115-B780-3AD9C384F5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ADB92B-0C4C-4952-8D1D-EB4A62B4191F}"/>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9" name="Picture 8" descr="Logo&#10;&#10;Description automatically generated">
            <a:extLst>
              <a:ext uri="{FF2B5EF4-FFF2-40B4-BE49-F238E27FC236}">
                <a16:creationId xmlns:a16="http://schemas.microsoft.com/office/drawing/2014/main" id="{0EB28106-7B6D-4CF3-9AC5-EFED2EB4B097}"/>
              </a:ext>
            </a:extLst>
          </p:cNvPr>
          <p:cNvPicPr>
            <a:picLocks noChangeAspect="1"/>
          </p:cNvPicPr>
          <p:nvPr userDrawn="1"/>
        </p:nvPicPr>
        <p:blipFill rotWithShape="1">
          <a:blip r:embed="rId2">
            <a:duotone>
              <a:prstClr val="black"/>
              <a:srgbClr val="542581">
                <a:tint val="45000"/>
                <a:satMod val="400000"/>
              </a:srgbClr>
            </a:duotone>
            <a:alphaModFix amt="70000"/>
            <a:extLst>
              <a:ext uri="{28A0092B-C50C-407E-A947-70E740481C1C}">
                <a14:useLocalDpi xmlns:a14="http://schemas.microsoft.com/office/drawing/2010/main" val="0"/>
              </a:ext>
            </a:extLst>
          </a:blip>
          <a:srcRect l="9183" r="63594" b="37489"/>
          <a:stretch/>
        </p:blipFill>
        <p:spPr>
          <a:xfrm>
            <a:off x="6834221" y="1160585"/>
            <a:ext cx="5357779" cy="5697415"/>
          </a:xfrm>
          <a:prstGeom prst="rect">
            <a:avLst/>
          </a:prstGeom>
        </p:spPr>
      </p:pic>
      <p:sp>
        <p:nvSpPr>
          <p:cNvPr id="13" name="Text Placeholder 12">
            <a:extLst>
              <a:ext uri="{FF2B5EF4-FFF2-40B4-BE49-F238E27FC236}">
                <a16:creationId xmlns:a16="http://schemas.microsoft.com/office/drawing/2014/main" id="{51CD8446-0697-45F6-BACE-76A4F116E075}"/>
              </a:ext>
            </a:extLst>
          </p:cNvPr>
          <p:cNvSpPr>
            <a:spLocks noGrp="1"/>
          </p:cNvSpPr>
          <p:nvPr>
            <p:ph type="body" sz="quarter" idx="13"/>
          </p:nvPr>
        </p:nvSpPr>
        <p:spPr>
          <a:xfrm>
            <a:off x="559526" y="1480638"/>
            <a:ext cx="6365875" cy="2769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2CD7AC22-29BA-4F28-8C21-AB81EA7FBA85}"/>
              </a:ext>
            </a:extLst>
          </p:cNvPr>
          <p:cNvSpPr>
            <a:spLocks noGrp="1"/>
          </p:cNvSpPr>
          <p:nvPr>
            <p:ph type="body" sz="quarter" idx="14" hasCustomPrompt="1"/>
          </p:nvPr>
        </p:nvSpPr>
        <p:spPr>
          <a:xfrm>
            <a:off x="558800" y="165146"/>
            <a:ext cx="11101388" cy="1062037"/>
          </a:xfrm>
        </p:spPr>
        <p:txBody>
          <a:bodyPr>
            <a:normAutofit/>
          </a:bodyPr>
          <a:lstStyle>
            <a:lvl1pPr marL="0" indent="0">
              <a:buNone/>
              <a:defRPr sz="4400"/>
            </a:lvl1pPr>
            <a:lvl2pPr marL="457200" indent="0">
              <a:buNone/>
              <a:defRPr/>
            </a:lvl2pPr>
          </a:lstStyle>
          <a:p>
            <a:pPr lvl="0"/>
            <a:r>
              <a:rPr lang="en-US"/>
              <a:t>Click to edit Master title</a:t>
            </a:r>
          </a:p>
        </p:txBody>
      </p:sp>
    </p:spTree>
    <p:extLst>
      <p:ext uri="{BB962C8B-B14F-4D97-AF65-F5344CB8AC3E}">
        <p14:creationId xmlns:p14="http://schemas.microsoft.com/office/powerpoint/2010/main" val="285993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0770AF-B0C1-4E3D-8BE6-9AB89B087E47}"/>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5" name="Footer Placeholder 4">
            <a:extLst>
              <a:ext uri="{FF2B5EF4-FFF2-40B4-BE49-F238E27FC236}">
                <a16:creationId xmlns:a16="http://schemas.microsoft.com/office/drawing/2014/main" id="{A2CD5AB1-867B-485E-87D2-7B3187FEE1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11F87-E76D-4053-9B86-86A2416988DB}"/>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7" name="Rectangle 6">
            <a:extLst>
              <a:ext uri="{FF2B5EF4-FFF2-40B4-BE49-F238E27FC236}">
                <a16:creationId xmlns:a16="http://schemas.microsoft.com/office/drawing/2014/main" id="{047117F1-9AF5-46AC-9C16-400645CB27DD}"/>
              </a:ext>
            </a:extLst>
          </p:cNvPr>
          <p:cNvSpPr/>
          <p:nvPr userDrawn="1"/>
        </p:nvSpPr>
        <p:spPr>
          <a:xfrm>
            <a:off x="0" y="0"/>
            <a:ext cx="6076296" cy="6858000"/>
          </a:xfrm>
          <a:prstGeom prst="rect">
            <a:avLst/>
          </a:prstGeom>
          <a:solidFill>
            <a:srgbClr val="73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descr="Logo&#10;&#10;Description automatically generated">
            <a:extLst>
              <a:ext uri="{FF2B5EF4-FFF2-40B4-BE49-F238E27FC236}">
                <a16:creationId xmlns:a16="http://schemas.microsoft.com/office/drawing/2014/main" id="{2364D57C-77CA-406F-9A80-38F06CB7E533}"/>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46141" y="4162050"/>
            <a:ext cx="2033159" cy="3350663"/>
          </a:xfrm>
          <a:prstGeom prst="rect">
            <a:avLst/>
          </a:prstGeom>
        </p:spPr>
      </p:pic>
      <p:sp>
        <p:nvSpPr>
          <p:cNvPr id="11" name="Text Placeholder 10">
            <a:extLst>
              <a:ext uri="{FF2B5EF4-FFF2-40B4-BE49-F238E27FC236}">
                <a16:creationId xmlns:a16="http://schemas.microsoft.com/office/drawing/2014/main" id="{F3A7B366-2A0E-423A-9029-E33995BF7A83}"/>
              </a:ext>
            </a:extLst>
          </p:cNvPr>
          <p:cNvSpPr>
            <a:spLocks noGrp="1"/>
          </p:cNvSpPr>
          <p:nvPr>
            <p:ph type="body" sz="quarter" idx="13"/>
          </p:nvPr>
        </p:nvSpPr>
        <p:spPr>
          <a:xfrm>
            <a:off x="565616" y="1768611"/>
            <a:ext cx="4945063" cy="2628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12">
            <a:extLst>
              <a:ext uri="{FF2B5EF4-FFF2-40B4-BE49-F238E27FC236}">
                <a16:creationId xmlns:a16="http://schemas.microsoft.com/office/drawing/2014/main" id="{5EEBF747-981F-4195-958C-34EC45F77282}"/>
              </a:ext>
            </a:extLst>
          </p:cNvPr>
          <p:cNvSpPr>
            <a:spLocks noGrp="1"/>
          </p:cNvSpPr>
          <p:nvPr>
            <p:ph type="pic" sz="quarter" idx="14"/>
          </p:nvPr>
        </p:nvSpPr>
        <p:spPr>
          <a:xfrm>
            <a:off x="6076950" y="0"/>
            <a:ext cx="6115050" cy="6858000"/>
          </a:xfrm>
        </p:spPr>
        <p:txBody>
          <a:bodyPr/>
          <a:lstStyle/>
          <a:p>
            <a:r>
              <a:rPr lang="en-US"/>
              <a:t>Click icon to add picture</a:t>
            </a:r>
            <a:endParaRPr lang="en-GB"/>
          </a:p>
        </p:txBody>
      </p:sp>
      <p:sp>
        <p:nvSpPr>
          <p:cNvPr id="14" name="Title 1">
            <a:extLst>
              <a:ext uri="{FF2B5EF4-FFF2-40B4-BE49-F238E27FC236}">
                <a16:creationId xmlns:a16="http://schemas.microsoft.com/office/drawing/2014/main" id="{61B1084C-BA1E-47C5-BCDC-C85C01C476BA}"/>
              </a:ext>
            </a:extLst>
          </p:cNvPr>
          <p:cNvSpPr>
            <a:spLocks noGrp="1"/>
          </p:cNvSpPr>
          <p:nvPr>
            <p:ph type="title"/>
          </p:nvPr>
        </p:nvSpPr>
        <p:spPr>
          <a:xfrm>
            <a:off x="559526" y="69327"/>
            <a:ext cx="10515600" cy="1325563"/>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94512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8D6FEE-7C2C-4A61-8481-5F063668CF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FCB07A-E58F-4786-82E0-2E21559097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7B0D81-35C8-44D5-8998-D20F3BEA699E}"/>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6" name="Footer Placeholder 5">
            <a:extLst>
              <a:ext uri="{FF2B5EF4-FFF2-40B4-BE49-F238E27FC236}">
                <a16:creationId xmlns:a16="http://schemas.microsoft.com/office/drawing/2014/main" id="{265D209F-A2CB-41BC-A2F2-D46CCC6E42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972975-91FF-4BB0-B7A6-8558FF84018A}"/>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8" name="Rectangle 7">
            <a:extLst>
              <a:ext uri="{FF2B5EF4-FFF2-40B4-BE49-F238E27FC236}">
                <a16:creationId xmlns:a16="http://schemas.microsoft.com/office/drawing/2014/main" id="{2127A4D5-C258-45AD-9BBF-A32F6203F904}"/>
              </a:ext>
            </a:extLst>
          </p:cNvPr>
          <p:cNvSpPr/>
          <p:nvPr userDrawn="1"/>
        </p:nvSpPr>
        <p:spPr>
          <a:xfrm>
            <a:off x="0" y="-48639"/>
            <a:ext cx="12192000" cy="1322275"/>
          </a:xfrm>
          <a:prstGeom prst="rect">
            <a:avLst/>
          </a:prstGeom>
          <a:solidFill>
            <a:srgbClr val="542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descr="Logo&#10;&#10;Description automatically generated">
            <a:extLst>
              <a:ext uri="{FF2B5EF4-FFF2-40B4-BE49-F238E27FC236}">
                <a16:creationId xmlns:a16="http://schemas.microsoft.com/office/drawing/2014/main" id="{7DBACE59-3139-419F-BCF7-98CFF14F19F3}"/>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735422" y="-343993"/>
            <a:ext cx="1282726" cy="2113943"/>
          </a:xfrm>
          <a:prstGeom prst="rect">
            <a:avLst/>
          </a:prstGeom>
        </p:spPr>
      </p:pic>
      <p:sp>
        <p:nvSpPr>
          <p:cNvPr id="2" name="Title 1">
            <a:extLst>
              <a:ext uri="{FF2B5EF4-FFF2-40B4-BE49-F238E27FC236}">
                <a16:creationId xmlns:a16="http://schemas.microsoft.com/office/drawing/2014/main" id="{171DE5A3-EFCB-43F7-8284-03676AC150F2}"/>
              </a:ext>
            </a:extLst>
          </p:cNvPr>
          <p:cNvSpPr>
            <a:spLocks noGrp="1"/>
          </p:cNvSpPr>
          <p:nvPr>
            <p:ph type="title"/>
          </p:nvPr>
        </p:nvSpPr>
        <p:spPr>
          <a:xfrm>
            <a:off x="838200" y="127460"/>
            <a:ext cx="10515600" cy="1325563"/>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74266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F6DB38-EDBA-47C0-A52B-71B154692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51FD64-7C4D-4308-901D-A752AA754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D83706-1F47-4F53-8CF2-D1EACBD66417}"/>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8" name="Footer Placeholder 7">
            <a:extLst>
              <a:ext uri="{FF2B5EF4-FFF2-40B4-BE49-F238E27FC236}">
                <a16:creationId xmlns:a16="http://schemas.microsoft.com/office/drawing/2014/main" id="{002CE4CB-140B-4B28-AC7A-A2B77BACD6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6FB6AF-365B-45B9-8D07-A38D3D87A3B8}"/>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10" name="Picture 9" descr="Logo&#10;&#10;Description automatically generated">
            <a:extLst>
              <a:ext uri="{FF2B5EF4-FFF2-40B4-BE49-F238E27FC236}">
                <a16:creationId xmlns:a16="http://schemas.microsoft.com/office/drawing/2014/main" id="{E2999313-BC36-4356-9469-8B5EF35677B2}"/>
              </a:ext>
            </a:extLst>
          </p:cNvPr>
          <p:cNvPicPr>
            <a:picLocks noChangeAspect="1"/>
          </p:cNvPicPr>
          <p:nvPr userDrawn="1"/>
        </p:nvPicPr>
        <p:blipFill rotWithShape="1">
          <a:blip r:embed="rId2">
            <a:alphaModFix/>
            <a:duotone>
              <a:prstClr val="black"/>
              <a:srgbClr val="666666">
                <a:tint val="45000"/>
                <a:satMod val="400000"/>
              </a:srgbClr>
            </a:duotone>
            <a:extLst>
              <a:ext uri="{28A0092B-C50C-407E-A947-70E740481C1C}">
                <a14:useLocalDpi xmlns:a14="http://schemas.microsoft.com/office/drawing/2010/main" val="0"/>
              </a:ext>
            </a:extLst>
          </a:blip>
          <a:srcRect l="9183" r="63594" b="37489"/>
          <a:stretch/>
        </p:blipFill>
        <p:spPr>
          <a:xfrm>
            <a:off x="6834221" y="1160585"/>
            <a:ext cx="5357779" cy="5697415"/>
          </a:xfrm>
          <a:prstGeom prst="rect">
            <a:avLst/>
          </a:prstGeom>
        </p:spPr>
      </p:pic>
      <p:sp>
        <p:nvSpPr>
          <p:cNvPr id="2" name="Title 1">
            <a:extLst>
              <a:ext uri="{FF2B5EF4-FFF2-40B4-BE49-F238E27FC236}">
                <a16:creationId xmlns:a16="http://schemas.microsoft.com/office/drawing/2014/main" id="{0B08AE48-DEC1-4B7D-B66A-2525AE298904}"/>
              </a:ext>
            </a:extLst>
          </p:cNvPr>
          <p:cNvSpPr>
            <a:spLocks noGrp="1"/>
          </p:cNvSpPr>
          <p:nvPr>
            <p:ph type="title"/>
          </p:nvPr>
        </p:nvSpPr>
        <p:spPr>
          <a:xfrm>
            <a:off x="838200" y="219075"/>
            <a:ext cx="10515600" cy="1325563"/>
          </a:xfr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240895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FA2BBC6-3D5D-45C3-9ACD-B9FE69021600}"/>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4" name="Footer Placeholder 3">
            <a:extLst>
              <a:ext uri="{FF2B5EF4-FFF2-40B4-BE49-F238E27FC236}">
                <a16:creationId xmlns:a16="http://schemas.microsoft.com/office/drawing/2014/main" id="{98B617E1-4003-432C-9CC1-6EAE17C67E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6D60F0-E270-4CC9-A49D-E974D8FE94F1}"/>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6" name="Rectangle 5">
            <a:extLst>
              <a:ext uri="{FF2B5EF4-FFF2-40B4-BE49-F238E27FC236}">
                <a16:creationId xmlns:a16="http://schemas.microsoft.com/office/drawing/2014/main" id="{0B4F93FE-06D4-4426-AE9A-FE53463D9E39}"/>
              </a:ext>
            </a:extLst>
          </p:cNvPr>
          <p:cNvSpPr/>
          <p:nvPr userDrawn="1"/>
        </p:nvSpPr>
        <p:spPr>
          <a:xfrm>
            <a:off x="0" y="-48639"/>
            <a:ext cx="12192000" cy="1322275"/>
          </a:xfrm>
          <a:prstGeom prst="rect">
            <a:avLst/>
          </a:prstGeom>
          <a:solidFill>
            <a:srgbClr val="54C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descr="Logo&#10;&#10;Description automatically generated">
            <a:extLst>
              <a:ext uri="{FF2B5EF4-FFF2-40B4-BE49-F238E27FC236}">
                <a16:creationId xmlns:a16="http://schemas.microsoft.com/office/drawing/2014/main" id="{7D78B247-4806-4FEA-8930-A8EE6027F394}"/>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726579" y="-317617"/>
            <a:ext cx="1282726" cy="2113943"/>
          </a:xfrm>
          <a:prstGeom prst="rect">
            <a:avLst/>
          </a:prstGeom>
        </p:spPr>
      </p:pic>
      <p:sp>
        <p:nvSpPr>
          <p:cNvPr id="2" name="Title 1">
            <a:extLst>
              <a:ext uri="{FF2B5EF4-FFF2-40B4-BE49-F238E27FC236}">
                <a16:creationId xmlns:a16="http://schemas.microsoft.com/office/drawing/2014/main" id="{FF5236BA-408F-44F1-9D81-478A37A6884A}"/>
              </a:ext>
            </a:extLst>
          </p:cNvPr>
          <p:cNvSpPr>
            <a:spLocks noGrp="1"/>
          </p:cNvSpPr>
          <p:nvPr>
            <p:ph type="title"/>
          </p:nvPr>
        </p:nvSpPr>
        <p:spPr>
          <a:xfrm>
            <a:off x="559526" y="69327"/>
            <a:ext cx="10515600" cy="1325563"/>
          </a:xfrm>
        </p:spPr>
        <p:txBody>
          <a:bodyPr/>
          <a:lstStyle>
            <a:lvl1pPr>
              <a:defRPr b="1">
                <a:solidFill>
                  <a:schemeClr val="bg1"/>
                </a:solidFill>
              </a:defRPr>
            </a:lvl1pPr>
          </a:lstStyle>
          <a:p>
            <a:r>
              <a:rPr lang="en-US"/>
              <a:t>Click to edit Master title style</a:t>
            </a:r>
            <a:endParaRPr lang="en-GB"/>
          </a:p>
        </p:txBody>
      </p:sp>
      <p:sp>
        <p:nvSpPr>
          <p:cNvPr id="11" name="SmartArt Placeholder 10">
            <a:extLst>
              <a:ext uri="{FF2B5EF4-FFF2-40B4-BE49-F238E27FC236}">
                <a16:creationId xmlns:a16="http://schemas.microsoft.com/office/drawing/2014/main" id="{8D8D45CB-F1A4-4D11-8F7C-21BF1FE5162B}"/>
              </a:ext>
            </a:extLst>
          </p:cNvPr>
          <p:cNvSpPr>
            <a:spLocks noGrp="1"/>
          </p:cNvSpPr>
          <p:nvPr>
            <p:ph type="dgm" sz="quarter" idx="13"/>
          </p:nvPr>
        </p:nvSpPr>
        <p:spPr>
          <a:xfrm>
            <a:off x="739775" y="1924050"/>
            <a:ext cx="10334625" cy="3597275"/>
          </a:xfrm>
        </p:spPr>
        <p:txBody>
          <a:bodyPr/>
          <a:lstStyle/>
          <a:p>
            <a:r>
              <a:rPr lang="en-US"/>
              <a:t>Click icon to add SmartArt graphic</a:t>
            </a:r>
            <a:endParaRPr lang="en-GB"/>
          </a:p>
        </p:txBody>
      </p:sp>
    </p:spTree>
    <p:extLst>
      <p:ext uri="{BB962C8B-B14F-4D97-AF65-F5344CB8AC3E}">
        <p14:creationId xmlns:p14="http://schemas.microsoft.com/office/powerpoint/2010/main" val="5343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DB4C4-E956-46DF-9B73-397BB593B4E8}"/>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3" name="Footer Placeholder 2">
            <a:extLst>
              <a:ext uri="{FF2B5EF4-FFF2-40B4-BE49-F238E27FC236}">
                <a16:creationId xmlns:a16="http://schemas.microsoft.com/office/drawing/2014/main" id="{B437344D-156F-4D5B-AA07-EC066BB140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E85392-1CEE-40E3-97BE-3CCD791556B4}"/>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5" name="Rectangle 4">
            <a:extLst>
              <a:ext uri="{FF2B5EF4-FFF2-40B4-BE49-F238E27FC236}">
                <a16:creationId xmlns:a16="http://schemas.microsoft.com/office/drawing/2014/main" id="{FC82A02A-B343-42D9-80D3-FD233353EB64}"/>
              </a:ext>
            </a:extLst>
          </p:cNvPr>
          <p:cNvSpPr/>
          <p:nvPr userDrawn="1"/>
        </p:nvSpPr>
        <p:spPr>
          <a:xfrm>
            <a:off x="-78946" y="0"/>
            <a:ext cx="3426106" cy="6858000"/>
          </a:xfrm>
          <a:prstGeom prst="rect">
            <a:avLst/>
          </a:prstGeom>
          <a:solidFill>
            <a:srgbClr val="95A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Logo&#10;&#10;Description automatically generated">
            <a:extLst>
              <a:ext uri="{FF2B5EF4-FFF2-40B4-BE49-F238E27FC236}">
                <a16:creationId xmlns:a16="http://schemas.microsoft.com/office/drawing/2014/main" id="{14876D64-2AE0-4C61-9129-21B0EDF73D27}"/>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2614" y="2672066"/>
            <a:ext cx="3426106" cy="5646251"/>
          </a:xfrm>
          <a:prstGeom prst="rect">
            <a:avLst/>
          </a:prstGeom>
        </p:spPr>
      </p:pic>
      <p:sp>
        <p:nvSpPr>
          <p:cNvPr id="7" name="Title 1">
            <a:extLst>
              <a:ext uri="{FF2B5EF4-FFF2-40B4-BE49-F238E27FC236}">
                <a16:creationId xmlns:a16="http://schemas.microsoft.com/office/drawing/2014/main" id="{678EE733-32A3-4A0C-BF98-5E5A9E65903E}"/>
              </a:ext>
            </a:extLst>
          </p:cNvPr>
          <p:cNvSpPr>
            <a:spLocks noGrp="1"/>
          </p:cNvSpPr>
          <p:nvPr>
            <p:ph type="title"/>
          </p:nvPr>
        </p:nvSpPr>
        <p:spPr>
          <a:xfrm>
            <a:off x="542109" y="1079521"/>
            <a:ext cx="2410097" cy="1325563"/>
          </a:xfrm>
        </p:spPr>
        <p:txBody>
          <a:bodyPr/>
          <a:lstStyle>
            <a:lvl1pPr>
              <a:defRPr b="1">
                <a:solidFill>
                  <a:schemeClr val="bg1"/>
                </a:solidFill>
              </a:defRPr>
            </a:lvl1pPr>
          </a:lstStyle>
          <a:p>
            <a:r>
              <a:rPr lang="en-US"/>
              <a:t>Click to edit Master title style</a:t>
            </a:r>
            <a:endParaRPr lang="en-GB"/>
          </a:p>
        </p:txBody>
      </p:sp>
      <p:sp>
        <p:nvSpPr>
          <p:cNvPr id="9" name="Chart Placeholder 8">
            <a:extLst>
              <a:ext uri="{FF2B5EF4-FFF2-40B4-BE49-F238E27FC236}">
                <a16:creationId xmlns:a16="http://schemas.microsoft.com/office/drawing/2014/main" id="{EF5830FE-02BD-458A-8D42-57B0481EF97D}"/>
              </a:ext>
            </a:extLst>
          </p:cNvPr>
          <p:cNvSpPr>
            <a:spLocks noGrp="1"/>
          </p:cNvSpPr>
          <p:nvPr>
            <p:ph type="chart" sz="quarter" idx="13"/>
          </p:nvPr>
        </p:nvSpPr>
        <p:spPr>
          <a:xfrm>
            <a:off x="4038600" y="714375"/>
            <a:ext cx="7315200" cy="4884738"/>
          </a:xfrm>
        </p:spPr>
        <p:txBody>
          <a:bodyPr/>
          <a:lstStyle/>
          <a:p>
            <a:r>
              <a:rPr lang="en-US"/>
              <a:t>Click icon to add chart</a:t>
            </a:r>
            <a:endParaRPr lang="en-GB"/>
          </a:p>
        </p:txBody>
      </p:sp>
    </p:spTree>
    <p:extLst>
      <p:ext uri="{BB962C8B-B14F-4D97-AF65-F5344CB8AC3E}">
        <p14:creationId xmlns:p14="http://schemas.microsoft.com/office/powerpoint/2010/main" val="82701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descr="Logo&#10;&#10;Description automatically generated with low confidence">
            <a:extLst>
              <a:ext uri="{FF2B5EF4-FFF2-40B4-BE49-F238E27FC236}">
                <a16:creationId xmlns:a16="http://schemas.microsoft.com/office/drawing/2014/main" id="{398ABCB2-E96B-4307-969F-7560649BD4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52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F6C80-16C4-45AA-A47B-5CA29A3C9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2EF53C-F892-4C43-8E1F-88A18AB3D8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766464-1D3A-4156-AB7D-54C6D75037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5B45F-8CD9-40F8-AFB3-42E4EEE5ECFB}" type="datetimeFigureOut">
              <a:rPr lang="en-GB" smtClean="0"/>
              <a:t>30/05/2025</a:t>
            </a:fld>
            <a:endParaRPr lang="en-GB"/>
          </a:p>
        </p:txBody>
      </p:sp>
      <p:sp>
        <p:nvSpPr>
          <p:cNvPr id="5" name="Footer Placeholder 4">
            <a:extLst>
              <a:ext uri="{FF2B5EF4-FFF2-40B4-BE49-F238E27FC236}">
                <a16:creationId xmlns:a16="http://schemas.microsoft.com/office/drawing/2014/main" id="{C656AD99-62EC-419B-90A4-CCD6594D7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CF0E3E-0D95-43CE-B450-FCC7FEA89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9956C-3C4E-4944-8B53-6244D1B07A44}" type="slidenum">
              <a:rPr lang="en-GB" smtClean="0"/>
              <a:t>‹#›</a:t>
            </a:fld>
            <a:endParaRPr lang="en-GB"/>
          </a:p>
        </p:txBody>
      </p:sp>
    </p:spTree>
    <p:extLst>
      <p:ext uri="{BB962C8B-B14F-4D97-AF65-F5344CB8AC3E}">
        <p14:creationId xmlns:p14="http://schemas.microsoft.com/office/powerpoint/2010/main" val="96005438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veyourlifewell.info/kindtoyourmind/reachout-suicide-prevention/"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www.wirral.gov.uk/libraries-and-archives/find-library" TargetMode="External"/><Relationship Id="rId2" Type="http://schemas.openxmlformats.org/officeDocument/2006/relationships/hyperlink" Target="https://kindtoyourmind.org/find-support/?area%5B%5D=wirral" TargetMode="External"/><Relationship Id="rId1" Type="http://schemas.openxmlformats.org/officeDocument/2006/relationships/slideLayout" Target="../slideLayouts/slideLayout5.xml"/><Relationship Id="rId6" Type="http://schemas.openxmlformats.org/officeDocument/2006/relationships/hyperlink" Target="https://www.everyturn.org/talking-therapies/locations/wirral/" TargetMode="External"/><Relationship Id="rId5" Type="http://schemas.openxmlformats.org/officeDocument/2006/relationships/hyperlink" Target="https://www.samaritans.org/" TargetMode="External"/><Relationship Id="rId4" Type="http://schemas.openxmlformats.org/officeDocument/2006/relationships/hyperlink" Target="https://victimcaremerseyside.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219B-E1D6-4F7B-8981-D79A8BCA28B3}"/>
              </a:ext>
            </a:extLst>
          </p:cNvPr>
          <p:cNvSpPr txBox="1">
            <a:spLocks/>
          </p:cNvSpPr>
          <p:nvPr/>
        </p:nvSpPr>
        <p:spPr>
          <a:xfrm>
            <a:off x="663267" y="1964163"/>
            <a:ext cx="8282770" cy="1291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b="1">
                <a:solidFill>
                  <a:schemeClr val="bg1"/>
                </a:solidFill>
                <a:latin typeface="Arial" panose="020B0604020202020204" pitchFamily="34" charset="0"/>
                <a:cs typeface="Arial" panose="020B0604020202020204" pitchFamily="34" charset="0"/>
              </a:rPr>
              <a:t>Community Wellbeing Toolkit</a:t>
            </a:r>
          </a:p>
        </p:txBody>
      </p:sp>
      <p:sp>
        <p:nvSpPr>
          <p:cNvPr id="3" name="Subtitle 2">
            <a:extLst>
              <a:ext uri="{FF2B5EF4-FFF2-40B4-BE49-F238E27FC236}">
                <a16:creationId xmlns:a16="http://schemas.microsoft.com/office/drawing/2014/main" id="{15EFB5FC-846E-4090-9FF4-F22F116CF807}"/>
              </a:ext>
            </a:extLst>
          </p:cNvPr>
          <p:cNvSpPr txBox="1">
            <a:spLocks/>
          </p:cNvSpPr>
          <p:nvPr/>
        </p:nvSpPr>
        <p:spPr>
          <a:xfrm>
            <a:off x="791546" y="4827778"/>
            <a:ext cx="5095734" cy="16557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chemeClr val="bg1"/>
                </a:solidFill>
                <a:latin typeface="Arial" panose="020B0604020202020204" pitchFamily="34" charset="0"/>
                <a:cs typeface="Arial" panose="020B0604020202020204" pitchFamily="34" charset="0"/>
              </a:rPr>
              <a:t>Feeling Safe, </a:t>
            </a:r>
          </a:p>
          <a:p>
            <a:pPr marL="0" indent="0">
              <a:buNone/>
            </a:pPr>
            <a:r>
              <a:rPr lang="en-US" sz="3600" b="1">
                <a:solidFill>
                  <a:schemeClr val="bg1"/>
                </a:solidFill>
                <a:latin typeface="Arial" panose="020B0604020202020204" pitchFamily="34" charset="0"/>
                <a:cs typeface="Arial" panose="020B0604020202020204" pitchFamily="34" charset="0"/>
              </a:rPr>
              <a:t>Self Care, </a:t>
            </a:r>
          </a:p>
          <a:p>
            <a:pPr marL="0" indent="0">
              <a:buNone/>
            </a:pPr>
            <a:r>
              <a:rPr lang="en-US" sz="3600" b="1">
                <a:solidFill>
                  <a:schemeClr val="bg1"/>
                </a:solidFill>
                <a:latin typeface="Arial" panose="020B0604020202020204" pitchFamily="34" charset="0"/>
                <a:cs typeface="Arial" panose="020B0604020202020204" pitchFamily="34" charset="0"/>
              </a:rPr>
              <a:t>and Getting Support.</a:t>
            </a:r>
            <a:endParaRPr lang="en-GB" sz="3600"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8F8A973-D57D-D440-A406-4FF2ACC0F6A8}"/>
              </a:ext>
            </a:extLst>
          </p:cNvPr>
          <p:cNvSpPr txBox="1"/>
          <p:nvPr/>
        </p:nvSpPr>
        <p:spPr>
          <a:xfrm>
            <a:off x="10595728" y="6522339"/>
            <a:ext cx="1596272" cy="276999"/>
          </a:xfrm>
          <a:prstGeom prst="rect">
            <a:avLst/>
          </a:prstGeom>
          <a:noFill/>
        </p:spPr>
        <p:txBody>
          <a:bodyPr wrap="square" rtlCol="0">
            <a:spAutoFit/>
          </a:bodyPr>
          <a:lstStyle/>
          <a:p>
            <a:r>
              <a:rPr lang="en-US" sz="1200">
                <a:solidFill>
                  <a:schemeClr val="bg1">
                    <a:lumMod val="65000"/>
                  </a:schemeClr>
                </a:solidFill>
              </a:rPr>
              <a:t>Version 1 – 08/08/24</a:t>
            </a:r>
            <a:endParaRPr lang="en-GB" sz="1200">
              <a:solidFill>
                <a:schemeClr val="bg1">
                  <a:lumMod val="65000"/>
                </a:schemeClr>
              </a:solidFill>
            </a:endParaRPr>
          </a:p>
        </p:txBody>
      </p:sp>
    </p:spTree>
    <p:extLst>
      <p:ext uri="{BB962C8B-B14F-4D97-AF65-F5344CB8AC3E}">
        <p14:creationId xmlns:p14="http://schemas.microsoft.com/office/powerpoint/2010/main" val="108128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98C90B-8DEA-488A-B88B-097ABCC2DA2D}"/>
              </a:ext>
            </a:extLst>
          </p:cNvPr>
          <p:cNvSpPr>
            <a:spLocks noGrp="1"/>
          </p:cNvSpPr>
          <p:nvPr>
            <p:ph sz="half" idx="2"/>
          </p:nvPr>
        </p:nvSpPr>
        <p:spPr>
          <a:xfrm>
            <a:off x="5809320" y="1561674"/>
            <a:ext cx="5999480" cy="4351338"/>
          </a:xfrm>
        </p:spPr>
        <p:txBody>
          <a:bodyPr>
            <a:noAutofit/>
          </a:bodyPr>
          <a:lstStyle/>
          <a:p>
            <a:r>
              <a:rPr lang="en-US" sz="1700"/>
              <a:t>Everyone responds differently to difficult or traumatic events.</a:t>
            </a:r>
          </a:p>
          <a:p>
            <a:r>
              <a:rPr lang="en-US" sz="1700"/>
              <a:t>Witnessing conflict or acts of violence is upsetting for most people and can be traumatic for some.</a:t>
            </a:r>
          </a:p>
          <a:p>
            <a:r>
              <a:rPr lang="en-US" sz="1700"/>
              <a:t>After a very upsetting or traumatic event, it’s not uncommon to experience:</a:t>
            </a:r>
          </a:p>
          <a:p>
            <a:pPr lvl="1">
              <a:buFont typeface="Calibri" panose="020F0502020204030204" pitchFamily="34" charset="0"/>
              <a:buChar char="‐"/>
            </a:pPr>
            <a:r>
              <a:rPr lang="en-US" sz="1700"/>
              <a:t>Bad dreams, flashbacks, intrusive thoughts</a:t>
            </a:r>
          </a:p>
          <a:p>
            <a:pPr lvl="1">
              <a:buFont typeface="Calibri" panose="020F0502020204030204" pitchFamily="34" charset="0"/>
              <a:buChar char="‐"/>
            </a:pPr>
            <a:r>
              <a:rPr lang="en-US" sz="1700"/>
              <a:t>Difficult feelings: upset, worry, fear, anger, guilt, shame</a:t>
            </a:r>
          </a:p>
          <a:p>
            <a:pPr lvl="1">
              <a:buFont typeface="Calibri" panose="020F0502020204030204" pitchFamily="34" charset="0"/>
              <a:buChar char="‐"/>
            </a:pPr>
            <a:r>
              <a:rPr lang="en-US" sz="1700"/>
              <a:t>Negative thoughts about self or others including blame</a:t>
            </a:r>
          </a:p>
          <a:p>
            <a:pPr lvl="1">
              <a:buFont typeface="Calibri" panose="020F0502020204030204" pitchFamily="34" charset="0"/>
              <a:buChar char="‐"/>
            </a:pPr>
            <a:r>
              <a:rPr lang="en-US" sz="1700"/>
              <a:t>Acting differently: not wanting to go out or unable to enjoy things</a:t>
            </a:r>
          </a:p>
          <a:p>
            <a:pPr lvl="1">
              <a:buFont typeface="Calibri" panose="020F0502020204030204" pitchFamily="34" charset="0"/>
              <a:buChar char="‐"/>
            </a:pPr>
            <a:r>
              <a:rPr lang="en-US" sz="1700"/>
              <a:t>Relationship changes: feeling detached or guarded against others</a:t>
            </a:r>
          </a:p>
          <a:p>
            <a:r>
              <a:rPr lang="en-US" sz="1700"/>
              <a:t>These feelings and symptoms are often temporary but sometimes they persist and can lead to mental health problems like post Traumatic Stress Disorder (PTSD), Anxiety or Depression – and for those that do, there is help available.</a:t>
            </a:r>
          </a:p>
          <a:p>
            <a:r>
              <a:rPr lang="en-US" sz="1700"/>
              <a:t>Most people find that the negative effects go away over time and there are ways to self-help and feel better sooner.</a:t>
            </a:r>
          </a:p>
        </p:txBody>
      </p:sp>
      <p:sp>
        <p:nvSpPr>
          <p:cNvPr id="3" name="Text Placeholder 2">
            <a:extLst>
              <a:ext uri="{FF2B5EF4-FFF2-40B4-BE49-F238E27FC236}">
                <a16:creationId xmlns:a16="http://schemas.microsoft.com/office/drawing/2014/main" id="{0975E3F8-55E5-4D60-AE5C-4DA3B256500F}"/>
              </a:ext>
            </a:extLst>
          </p:cNvPr>
          <p:cNvSpPr>
            <a:spLocks noGrp="1"/>
          </p:cNvSpPr>
          <p:nvPr>
            <p:ph type="title"/>
          </p:nvPr>
        </p:nvSpPr>
        <p:spPr>
          <a:xfrm>
            <a:off x="838200" y="127460"/>
            <a:ext cx="10515600" cy="1325563"/>
          </a:xfrm>
        </p:spPr>
        <p:txBody>
          <a:bodyPr anchor="ctr">
            <a:normAutofit/>
          </a:bodyPr>
          <a:lstStyle/>
          <a:p>
            <a:r>
              <a:rPr lang="en-US"/>
              <a:t>Difficult or Traumatic Events</a:t>
            </a:r>
            <a:endParaRPr lang="en-GB"/>
          </a:p>
        </p:txBody>
      </p:sp>
      <p:pic>
        <p:nvPicPr>
          <p:cNvPr id="8" name="Picture 7" descr="A purple brick wall with white text&#10;&#10;Description automatically generated">
            <a:extLst>
              <a:ext uri="{FF2B5EF4-FFF2-40B4-BE49-F238E27FC236}">
                <a16:creationId xmlns:a16="http://schemas.microsoft.com/office/drawing/2014/main" id="{FCEB1081-FE26-2DDC-0F4A-4DDFD0AB2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3331"/>
            <a:ext cx="5608320" cy="5608320"/>
          </a:xfrm>
          <a:prstGeom prst="rect">
            <a:avLst/>
          </a:prstGeom>
        </p:spPr>
      </p:pic>
      <p:sp>
        <p:nvSpPr>
          <p:cNvPr id="5" name="TextBox 4">
            <a:extLst>
              <a:ext uri="{FF2B5EF4-FFF2-40B4-BE49-F238E27FC236}">
                <a16:creationId xmlns:a16="http://schemas.microsoft.com/office/drawing/2014/main" id="{9DF82204-2ACF-447A-7FA4-0F0199560926}"/>
              </a:ext>
            </a:extLst>
          </p:cNvPr>
          <p:cNvSpPr txBox="1"/>
          <p:nvPr/>
        </p:nvSpPr>
        <p:spPr>
          <a:xfrm>
            <a:off x="10595728" y="6522339"/>
            <a:ext cx="1596272" cy="276999"/>
          </a:xfrm>
          <a:prstGeom prst="rect">
            <a:avLst/>
          </a:prstGeom>
          <a:noFill/>
        </p:spPr>
        <p:txBody>
          <a:bodyPr wrap="square" rtlCol="0">
            <a:spAutoFit/>
          </a:bodyPr>
          <a:lstStyle/>
          <a:p>
            <a:r>
              <a:rPr lang="en-US" sz="1200">
                <a:solidFill>
                  <a:schemeClr val="bg1">
                    <a:lumMod val="65000"/>
                  </a:schemeClr>
                </a:solidFill>
              </a:rPr>
              <a:t>Version 1 – 08/08/24</a:t>
            </a:r>
            <a:endParaRPr lang="en-GB" sz="1200">
              <a:solidFill>
                <a:schemeClr val="bg1">
                  <a:lumMod val="65000"/>
                </a:schemeClr>
              </a:solidFill>
            </a:endParaRPr>
          </a:p>
        </p:txBody>
      </p:sp>
    </p:spTree>
    <p:extLst>
      <p:ext uri="{BB962C8B-B14F-4D97-AF65-F5344CB8AC3E}">
        <p14:creationId xmlns:p14="http://schemas.microsoft.com/office/powerpoint/2010/main" val="42543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E58182-6069-435F-9E61-32BF09B0D1C9}"/>
              </a:ext>
            </a:extLst>
          </p:cNvPr>
          <p:cNvSpPr>
            <a:spLocks noGrp="1"/>
          </p:cNvSpPr>
          <p:nvPr>
            <p:ph type="title"/>
          </p:nvPr>
        </p:nvSpPr>
        <p:spPr>
          <a:xfrm>
            <a:off x="383756" y="702721"/>
            <a:ext cx="2736515" cy="1325563"/>
          </a:xfrm>
        </p:spPr>
        <p:txBody>
          <a:bodyPr>
            <a:normAutofit/>
          </a:bodyPr>
          <a:lstStyle/>
          <a:p>
            <a:pPr algn="ctr"/>
            <a:r>
              <a:rPr lang="en-US"/>
              <a:t>How to feel better.</a:t>
            </a:r>
            <a:endParaRPr lang="en-GB"/>
          </a:p>
        </p:txBody>
      </p:sp>
      <p:graphicFrame>
        <p:nvGraphicFramePr>
          <p:cNvPr id="4" name="Diagram 3">
            <a:extLst>
              <a:ext uri="{FF2B5EF4-FFF2-40B4-BE49-F238E27FC236}">
                <a16:creationId xmlns:a16="http://schemas.microsoft.com/office/drawing/2014/main" id="{5FC2D7E8-8E84-401F-93A6-FB4D92B01BF9}"/>
              </a:ext>
            </a:extLst>
          </p:cNvPr>
          <p:cNvGraphicFramePr/>
          <p:nvPr>
            <p:extLst>
              <p:ext uri="{D42A27DB-BD31-4B8C-83A1-F6EECF244321}">
                <p14:modId xmlns:p14="http://schemas.microsoft.com/office/powerpoint/2010/main" val="1305410025"/>
              </p:ext>
            </p:extLst>
          </p:nvPr>
        </p:nvGraphicFramePr>
        <p:xfrm>
          <a:off x="4243706" y="520861"/>
          <a:ext cx="7564538" cy="5983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F919E530-E63D-C64E-8078-F9577031D59F}"/>
              </a:ext>
            </a:extLst>
          </p:cNvPr>
          <p:cNvSpPr txBox="1"/>
          <p:nvPr/>
        </p:nvSpPr>
        <p:spPr>
          <a:xfrm>
            <a:off x="10595728" y="6522339"/>
            <a:ext cx="1596272" cy="276999"/>
          </a:xfrm>
          <a:prstGeom prst="rect">
            <a:avLst/>
          </a:prstGeom>
          <a:noFill/>
        </p:spPr>
        <p:txBody>
          <a:bodyPr wrap="square" rtlCol="0">
            <a:spAutoFit/>
          </a:bodyPr>
          <a:lstStyle/>
          <a:p>
            <a:r>
              <a:rPr lang="en-US" sz="1200">
                <a:solidFill>
                  <a:schemeClr val="bg1">
                    <a:lumMod val="65000"/>
                  </a:schemeClr>
                </a:solidFill>
              </a:rPr>
              <a:t>Version 1 – 08/08/24</a:t>
            </a:r>
            <a:endParaRPr lang="en-GB" sz="1200">
              <a:solidFill>
                <a:schemeClr val="bg1">
                  <a:lumMod val="65000"/>
                </a:schemeClr>
              </a:solidFill>
            </a:endParaRPr>
          </a:p>
        </p:txBody>
      </p:sp>
    </p:spTree>
    <p:extLst>
      <p:ext uri="{BB962C8B-B14F-4D97-AF65-F5344CB8AC3E}">
        <p14:creationId xmlns:p14="http://schemas.microsoft.com/office/powerpoint/2010/main" val="13637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CB5A-5111-442B-9CF9-BC4A93548C2F}"/>
              </a:ext>
            </a:extLst>
          </p:cNvPr>
          <p:cNvSpPr>
            <a:spLocks noGrp="1"/>
          </p:cNvSpPr>
          <p:nvPr>
            <p:ph type="title"/>
          </p:nvPr>
        </p:nvSpPr>
        <p:spPr>
          <a:xfrm>
            <a:off x="559526" y="69327"/>
            <a:ext cx="10515600" cy="1325563"/>
          </a:xfrm>
        </p:spPr>
        <p:txBody>
          <a:bodyPr anchor="ctr">
            <a:normAutofit/>
          </a:bodyPr>
          <a:lstStyle/>
          <a:p>
            <a:r>
              <a:rPr lang="en-US"/>
              <a:t>When to get help</a:t>
            </a:r>
            <a:endParaRPr lang="en-GB"/>
          </a:p>
        </p:txBody>
      </p:sp>
      <p:graphicFrame>
        <p:nvGraphicFramePr>
          <p:cNvPr id="3" name="TextBox 6">
            <a:extLst>
              <a:ext uri="{FF2B5EF4-FFF2-40B4-BE49-F238E27FC236}">
                <a16:creationId xmlns:a16="http://schemas.microsoft.com/office/drawing/2014/main" id="{CB66B747-CFE8-437B-9060-8E2239955557}"/>
              </a:ext>
            </a:extLst>
          </p:cNvPr>
          <p:cNvGraphicFramePr/>
          <p:nvPr>
            <p:extLst>
              <p:ext uri="{D42A27DB-BD31-4B8C-83A1-F6EECF244321}">
                <p14:modId xmlns:p14="http://schemas.microsoft.com/office/powerpoint/2010/main" val="3730051912"/>
              </p:ext>
            </p:extLst>
          </p:nvPr>
        </p:nvGraphicFramePr>
        <p:xfrm>
          <a:off x="1022578" y="2157964"/>
          <a:ext cx="10334625" cy="4025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DAC04C9-E597-6EE3-A63A-7CAE76509F43}"/>
              </a:ext>
            </a:extLst>
          </p:cNvPr>
          <p:cNvSpPr txBox="1"/>
          <p:nvPr/>
        </p:nvSpPr>
        <p:spPr>
          <a:xfrm>
            <a:off x="1022578" y="1234634"/>
            <a:ext cx="10334625" cy="923330"/>
          </a:xfrm>
          <a:prstGeom prst="rect">
            <a:avLst/>
          </a:prstGeom>
          <a:noFill/>
        </p:spPr>
        <p:txBody>
          <a:bodyPr wrap="square">
            <a:spAutoFit/>
          </a:bodyPr>
          <a:lstStyle/>
          <a:p>
            <a:pPr lvl="0"/>
            <a:r>
              <a:rPr lang="en-US"/>
              <a:t>Everyone deals with difficult events differently, many people recover with support from friends, family and community and while it’s not uncommon to still feel upset from time to time it’s important to know the signs that you or someone you know may need more support.</a:t>
            </a:r>
            <a:endParaRPr lang="en-GB"/>
          </a:p>
        </p:txBody>
      </p:sp>
      <p:sp>
        <p:nvSpPr>
          <p:cNvPr id="4" name="TextBox 3">
            <a:extLst>
              <a:ext uri="{FF2B5EF4-FFF2-40B4-BE49-F238E27FC236}">
                <a16:creationId xmlns:a16="http://schemas.microsoft.com/office/drawing/2014/main" id="{41D76D69-4C7A-69E6-39F1-548BA64096E1}"/>
              </a:ext>
            </a:extLst>
          </p:cNvPr>
          <p:cNvSpPr txBox="1"/>
          <p:nvPr/>
        </p:nvSpPr>
        <p:spPr>
          <a:xfrm>
            <a:off x="10595728" y="6522339"/>
            <a:ext cx="1596272" cy="276999"/>
          </a:xfrm>
          <a:prstGeom prst="rect">
            <a:avLst/>
          </a:prstGeom>
          <a:noFill/>
        </p:spPr>
        <p:txBody>
          <a:bodyPr wrap="square" rtlCol="0">
            <a:spAutoFit/>
          </a:bodyPr>
          <a:lstStyle/>
          <a:p>
            <a:r>
              <a:rPr lang="en-US" sz="1200">
                <a:solidFill>
                  <a:schemeClr val="bg1">
                    <a:lumMod val="65000"/>
                  </a:schemeClr>
                </a:solidFill>
              </a:rPr>
              <a:t>Version 1 – 08/08/24</a:t>
            </a:r>
            <a:endParaRPr lang="en-GB" sz="1200">
              <a:solidFill>
                <a:schemeClr val="bg1">
                  <a:lumMod val="65000"/>
                </a:schemeClr>
              </a:solidFill>
            </a:endParaRPr>
          </a:p>
        </p:txBody>
      </p:sp>
      <p:sp>
        <p:nvSpPr>
          <p:cNvPr id="6" name="TextBox 5">
            <a:extLst>
              <a:ext uri="{FF2B5EF4-FFF2-40B4-BE49-F238E27FC236}">
                <a16:creationId xmlns:a16="http://schemas.microsoft.com/office/drawing/2014/main" id="{A6A0AA10-E9DE-7578-1DDB-434E3DA05FA8}"/>
              </a:ext>
            </a:extLst>
          </p:cNvPr>
          <p:cNvSpPr txBox="1"/>
          <p:nvPr/>
        </p:nvSpPr>
        <p:spPr>
          <a:xfrm>
            <a:off x="1022577" y="6211669"/>
            <a:ext cx="10334625" cy="646331"/>
          </a:xfrm>
          <a:prstGeom prst="rect">
            <a:avLst/>
          </a:prstGeom>
          <a:noFill/>
        </p:spPr>
        <p:txBody>
          <a:bodyPr wrap="square">
            <a:spAutoFit/>
          </a:bodyPr>
          <a:lstStyle/>
          <a:p>
            <a:pPr lvl="0" algn="ctr"/>
            <a:r>
              <a:rPr lang="en-US"/>
              <a:t>For more information about getting help and support during difficult times visit: </a:t>
            </a:r>
          </a:p>
          <a:p>
            <a:pPr lvl="0" algn="ctr"/>
            <a:r>
              <a:rPr lang="en-US" b="1">
                <a:solidFill>
                  <a:srgbClr val="7030A0"/>
                </a:solidFill>
              </a:rPr>
              <a:t>https://kindtoyourmindliverpool.co.uk/difficult-or-traumatic-events/</a:t>
            </a:r>
            <a:endParaRPr lang="en-GB" b="1">
              <a:solidFill>
                <a:srgbClr val="7030A0"/>
              </a:solidFill>
            </a:endParaRPr>
          </a:p>
        </p:txBody>
      </p:sp>
    </p:spTree>
    <p:extLst>
      <p:ext uri="{BB962C8B-B14F-4D97-AF65-F5344CB8AC3E}">
        <p14:creationId xmlns:p14="http://schemas.microsoft.com/office/powerpoint/2010/main" val="147575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B7A1EC47-1BC0-F00F-7931-AD26935FC8BA}"/>
              </a:ext>
            </a:extLst>
          </p:cNvPr>
          <p:cNvSpPr>
            <a:spLocks noGrp="1"/>
          </p:cNvSpPr>
          <p:nvPr>
            <p:ph type="body" sz="quarter" idx="13"/>
          </p:nvPr>
        </p:nvSpPr>
        <p:spPr>
          <a:xfrm>
            <a:off x="18853" y="934383"/>
            <a:ext cx="6115050" cy="3439654"/>
          </a:xfrm>
        </p:spPr>
        <p:txBody>
          <a:bodyPr>
            <a:noAutofit/>
          </a:bodyPr>
          <a:lstStyle/>
          <a:p>
            <a:pPr marL="0" indent="0">
              <a:buNone/>
            </a:pPr>
            <a:r>
              <a:rPr lang="en-US" sz="1700"/>
              <a:t>There’s lots you can do as a friend, family, community member or supporter of someone affected by difficult events:</a:t>
            </a:r>
          </a:p>
          <a:p>
            <a:r>
              <a:rPr lang="en-US" sz="1700" b="1">
                <a:solidFill>
                  <a:schemeClr val="accent1">
                    <a:lumMod val="50000"/>
                  </a:schemeClr>
                </a:solidFill>
              </a:rPr>
              <a:t>Be there </a:t>
            </a:r>
            <a:r>
              <a:rPr lang="en-US" sz="1700"/>
              <a:t>– offer to spend time and if they refuse, remind them you’re still there if they change their mind because talking and connecting is always helpful.</a:t>
            </a:r>
          </a:p>
          <a:p>
            <a:r>
              <a:rPr lang="en-US" sz="1700" b="1">
                <a:solidFill>
                  <a:schemeClr val="accent1">
                    <a:lumMod val="50000"/>
                  </a:schemeClr>
                </a:solidFill>
              </a:rPr>
              <a:t>Listen</a:t>
            </a:r>
            <a:r>
              <a:rPr lang="en-US" sz="1700"/>
              <a:t> – respect when someone doesn’t want to share, but if they do, try not to interrupt or feel you need to advise or share your own experiences, just listening makes a big difference!</a:t>
            </a:r>
          </a:p>
          <a:p>
            <a:r>
              <a:rPr lang="en-US" sz="1700" b="1">
                <a:solidFill>
                  <a:schemeClr val="accent1">
                    <a:lumMod val="50000"/>
                  </a:schemeClr>
                </a:solidFill>
              </a:rPr>
              <a:t>Ask how you can help</a:t>
            </a:r>
            <a:r>
              <a:rPr lang="en-US" sz="1700">
                <a:solidFill>
                  <a:schemeClr val="accent1">
                    <a:lumMod val="50000"/>
                  </a:schemeClr>
                </a:solidFill>
              </a:rPr>
              <a:t> </a:t>
            </a:r>
            <a:r>
              <a:rPr lang="en-US" sz="1700"/>
              <a:t>– offer to help them find extra support or someone to talk to if they need it.  Practical support like some help around the house, shopping or preparing meals can be a huge relief to someone who is struggling.</a:t>
            </a:r>
          </a:p>
        </p:txBody>
      </p:sp>
      <p:pic>
        <p:nvPicPr>
          <p:cNvPr id="8" name="Picture Placeholder 7" descr="A purple brick wall with blue neon lights&#10;&#10;Description automatically generated">
            <a:extLst>
              <a:ext uri="{FF2B5EF4-FFF2-40B4-BE49-F238E27FC236}">
                <a16:creationId xmlns:a16="http://schemas.microsoft.com/office/drawing/2014/main" id="{39C06879-96F3-3C61-23F3-BA0C9C5101E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4903" r="5930"/>
          <a:stretch/>
        </p:blipFill>
        <p:spPr>
          <a:xfrm>
            <a:off x="6076950" y="10"/>
            <a:ext cx="6115050" cy="6857990"/>
          </a:xfrm>
          <a:noFill/>
        </p:spPr>
      </p:pic>
      <p:sp>
        <p:nvSpPr>
          <p:cNvPr id="2" name="Title 1">
            <a:extLst>
              <a:ext uri="{FF2B5EF4-FFF2-40B4-BE49-F238E27FC236}">
                <a16:creationId xmlns:a16="http://schemas.microsoft.com/office/drawing/2014/main" id="{DD5B0007-8CE6-45ED-B23E-246ECE69C575}"/>
              </a:ext>
            </a:extLst>
          </p:cNvPr>
          <p:cNvSpPr>
            <a:spLocks noGrp="1"/>
          </p:cNvSpPr>
          <p:nvPr>
            <p:ph type="title"/>
          </p:nvPr>
        </p:nvSpPr>
        <p:spPr>
          <a:xfrm>
            <a:off x="191880" y="-185197"/>
            <a:ext cx="10515600" cy="1325563"/>
          </a:xfrm>
        </p:spPr>
        <p:txBody>
          <a:bodyPr anchor="ctr">
            <a:normAutofit/>
          </a:bodyPr>
          <a:lstStyle/>
          <a:p>
            <a:r>
              <a:rPr lang="en-US"/>
              <a:t>How can I support someone?</a:t>
            </a:r>
            <a:endParaRPr lang="en-GB"/>
          </a:p>
        </p:txBody>
      </p:sp>
      <p:sp>
        <p:nvSpPr>
          <p:cNvPr id="11" name="Rectangle: Rounded Corners 10">
            <a:extLst>
              <a:ext uri="{FF2B5EF4-FFF2-40B4-BE49-F238E27FC236}">
                <a16:creationId xmlns:a16="http://schemas.microsoft.com/office/drawing/2014/main" id="{1E20356F-8FE4-4CA7-AA79-08CC2FB0BD7C}"/>
              </a:ext>
            </a:extLst>
          </p:cNvPr>
          <p:cNvSpPr/>
          <p:nvPr/>
        </p:nvSpPr>
        <p:spPr>
          <a:xfrm>
            <a:off x="1828802" y="4374037"/>
            <a:ext cx="4185500" cy="2399122"/>
          </a:xfrm>
          <a:prstGeom prst="roundRect">
            <a:avLst/>
          </a:prstGeom>
          <a:ln w="2857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50" b="0" i="0">
                <a:solidFill>
                  <a:srgbClr val="FFFFFF"/>
                </a:solidFill>
                <a:effectLst/>
              </a:rPr>
              <a:t>If you are really concerned don’t be afraid to ask…</a:t>
            </a:r>
          </a:p>
          <a:p>
            <a:endParaRPr lang="en-US" sz="1650">
              <a:solidFill>
                <a:srgbClr val="FFFFFF"/>
              </a:solidFill>
            </a:endParaRPr>
          </a:p>
          <a:p>
            <a:r>
              <a:rPr lang="en-US" sz="1650" b="0" i="0">
                <a:solidFill>
                  <a:srgbClr val="FFFFFF"/>
                </a:solidFill>
                <a:effectLst/>
              </a:rPr>
              <a:t>Are you thinking about self-harm or suicide?</a:t>
            </a:r>
            <a:br>
              <a:rPr lang="en-US" sz="1650"/>
            </a:br>
            <a:r>
              <a:rPr lang="en-US" sz="1650" b="0" i="0">
                <a:solidFill>
                  <a:srgbClr val="FFFFFF"/>
                </a:solidFill>
                <a:effectLst/>
              </a:rPr>
              <a:t>Do you need immediate help?</a:t>
            </a:r>
          </a:p>
          <a:p>
            <a:endParaRPr lang="en-US" sz="1650">
              <a:solidFill>
                <a:srgbClr val="FFFFFF"/>
              </a:solidFill>
            </a:endParaRPr>
          </a:p>
          <a:p>
            <a:r>
              <a:rPr lang="en-US" sz="1650">
                <a:solidFill>
                  <a:schemeClr val="bg1"/>
                </a:solidFill>
              </a:rPr>
              <a:t>Visit </a:t>
            </a:r>
            <a:r>
              <a:rPr lang="en-US" sz="1650">
                <a:solidFill>
                  <a:schemeClr val="bg1"/>
                </a:solidFill>
                <a:hlinkClick r:id="rId3">
                  <a:extLst>
                    <a:ext uri="{A12FA001-AC4F-418D-AE19-62706E023703}">
                      <ahyp:hlinkClr xmlns:ahyp="http://schemas.microsoft.com/office/drawing/2018/hyperlinkcolor" val="tx"/>
                    </a:ext>
                  </a:extLst>
                </a:hlinkClick>
              </a:rPr>
              <a:t>Reach Out Liverpool</a:t>
            </a:r>
            <a:r>
              <a:rPr lang="en-US" sz="1650">
                <a:solidFill>
                  <a:schemeClr val="bg1"/>
                </a:solidFill>
              </a:rPr>
              <a:t> to find out more.</a:t>
            </a:r>
            <a:endParaRPr lang="en-GB" sz="1650"/>
          </a:p>
        </p:txBody>
      </p:sp>
      <p:sp>
        <p:nvSpPr>
          <p:cNvPr id="3" name="TextBox 2">
            <a:extLst>
              <a:ext uri="{FF2B5EF4-FFF2-40B4-BE49-F238E27FC236}">
                <a16:creationId xmlns:a16="http://schemas.microsoft.com/office/drawing/2014/main" id="{F6121D10-9711-CA96-3D44-3025FD14D6A1}"/>
              </a:ext>
            </a:extLst>
          </p:cNvPr>
          <p:cNvSpPr txBox="1"/>
          <p:nvPr/>
        </p:nvSpPr>
        <p:spPr>
          <a:xfrm>
            <a:off x="10595728" y="6522339"/>
            <a:ext cx="1596272" cy="276999"/>
          </a:xfrm>
          <a:prstGeom prst="rect">
            <a:avLst/>
          </a:prstGeom>
          <a:noFill/>
        </p:spPr>
        <p:txBody>
          <a:bodyPr wrap="square" rtlCol="0">
            <a:spAutoFit/>
          </a:bodyPr>
          <a:lstStyle/>
          <a:p>
            <a:r>
              <a:rPr lang="en-US" sz="1200">
                <a:solidFill>
                  <a:schemeClr val="bg1">
                    <a:lumMod val="65000"/>
                  </a:schemeClr>
                </a:solidFill>
              </a:rPr>
              <a:t>Version 1 – 08/08/24</a:t>
            </a:r>
            <a:endParaRPr lang="en-GB" sz="1200">
              <a:solidFill>
                <a:schemeClr val="bg1">
                  <a:lumMod val="65000"/>
                </a:schemeClr>
              </a:solidFill>
            </a:endParaRPr>
          </a:p>
        </p:txBody>
      </p:sp>
    </p:spTree>
    <p:extLst>
      <p:ext uri="{BB962C8B-B14F-4D97-AF65-F5344CB8AC3E}">
        <p14:creationId xmlns:p14="http://schemas.microsoft.com/office/powerpoint/2010/main" val="263530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148CBC04-33D2-675E-34AF-533A41D768AB}"/>
              </a:ext>
            </a:extLst>
          </p:cNvPr>
          <p:cNvSpPr>
            <a:spLocks noGrp="1"/>
          </p:cNvSpPr>
          <p:nvPr>
            <p:ph sz="half" idx="1"/>
          </p:nvPr>
        </p:nvSpPr>
        <p:spPr>
          <a:xfrm>
            <a:off x="235669" y="3166533"/>
            <a:ext cx="7940767" cy="1181665"/>
          </a:xfrm>
          <a:prstGeom prst="roundRect">
            <a:avLst/>
          </a:prstGeom>
          <a:ln w="28575">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lnSpc>
                <a:spcPct val="110000"/>
              </a:lnSpc>
              <a:buNone/>
            </a:pPr>
            <a:r>
              <a:rPr lang="en-GB" sz="1600" kern="100">
                <a:ea typeface="Aptos" panose="020B0004020202020204" pitchFamily="34" charset="0"/>
                <a:cs typeface="Times New Roman" panose="02020603050405020304" pitchFamily="18" charset="0"/>
              </a:rPr>
              <a:t>Visit</a:t>
            </a:r>
            <a:r>
              <a:rPr lang="en-GB" sz="1600" kern="100">
                <a:effectLst/>
                <a:ea typeface="Aptos" panose="020B0004020202020204" pitchFamily="34" charset="0"/>
                <a:cs typeface="Times New Roman" panose="02020603050405020304" pitchFamily="18" charset="0"/>
              </a:rPr>
              <a:t> </a:t>
            </a:r>
            <a:r>
              <a:rPr lang="en-GB" sz="1600" kern="100">
                <a:ea typeface="Aptos" panose="020B0004020202020204" pitchFamily="34" charset="0"/>
                <a:cs typeface="Times New Roman" panose="02020603050405020304" pitchFamily="18" charset="0"/>
                <a:hlinkClick r:id="rId2"/>
              </a:rPr>
              <a:t>Kind to your Mind</a:t>
            </a:r>
            <a:r>
              <a:rPr lang="en-GB" sz="1600" kern="100">
                <a:effectLst/>
                <a:ea typeface="Aptos" panose="020B0004020202020204" pitchFamily="34" charset="0"/>
                <a:cs typeface="Times New Roman" panose="02020603050405020304" pitchFamily="18" charset="0"/>
              </a:rPr>
              <a:t> where </a:t>
            </a:r>
            <a:r>
              <a:rPr lang="en-GB" sz="1600"/>
              <a:t>you can access a range of mental health and wellbeing services and resources within Wirral, including tips, advice, apps and online courses. Find support today by either creating a personal support plan or searching for services yourself</a:t>
            </a:r>
            <a:endParaRPr lang="en-GB" sz="1600" kern="100">
              <a:effectLst/>
              <a:ea typeface="Aptos" panose="020B0004020202020204" pitchFamily="34" charset="0"/>
              <a:cs typeface="Times New Roman" panose="02020603050405020304" pitchFamily="18" charset="0"/>
            </a:endParaRPr>
          </a:p>
          <a:p>
            <a:pPr marL="0" indent="0" algn="just">
              <a:lnSpc>
                <a:spcPct val="110000"/>
              </a:lnSpc>
              <a:buNone/>
            </a:pP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10000"/>
              </a:lnSpc>
              <a:buNone/>
            </a:pPr>
            <a:endParaRPr lang="en-GB" sz="1600">
              <a:effectLst/>
              <a:latin typeface="Calibri" panose="020F0502020204030204" pitchFamily="34" charset="0"/>
              <a:ea typeface="Calibri" panose="020F0502020204030204" pitchFamily="34" charset="0"/>
            </a:endParaRPr>
          </a:p>
        </p:txBody>
      </p:sp>
      <p:pic>
        <p:nvPicPr>
          <p:cNvPr id="8" name="Content Placeholder 7" descr="A purple brick wall with white text&#10;&#10;Description automatically generated">
            <a:extLst>
              <a:ext uri="{FF2B5EF4-FFF2-40B4-BE49-F238E27FC236}">
                <a16:creationId xmlns:a16="http://schemas.microsoft.com/office/drawing/2014/main" id="{807660CC-6833-DB97-F79D-65A62C4AC9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62867" y="3072362"/>
            <a:ext cx="3593463" cy="3593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3">
            <a:extLst>
              <a:ext uri="{FF2B5EF4-FFF2-40B4-BE49-F238E27FC236}">
                <a16:creationId xmlns:a16="http://schemas.microsoft.com/office/drawing/2014/main" id="{FD5A388A-1A6F-4E0A-BFEA-68842C811600}"/>
              </a:ext>
            </a:extLst>
          </p:cNvPr>
          <p:cNvSpPr>
            <a:spLocks noGrp="1"/>
          </p:cNvSpPr>
          <p:nvPr>
            <p:ph type="title"/>
          </p:nvPr>
        </p:nvSpPr>
        <p:spPr>
          <a:xfrm>
            <a:off x="838200" y="127460"/>
            <a:ext cx="10515600" cy="1325563"/>
          </a:xfrm>
        </p:spPr>
        <p:txBody>
          <a:bodyPr anchor="ctr">
            <a:normAutofit/>
          </a:bodyPr>
          <a:lstStyle/>
          <a:p>
            <a:r>
              <a:rPr lang="en-US"/>
              <a:t>Help and support in Liverpool and Wirral</a:t>
            </a:r>
            <a:endParaRPr lang="en-GB"/>
          </a:p>
        </p:txBody>
      </p:sp>
      <p:sp>
        <p:nvSpPr>
          <p:cNvPr id="2" name="Content Placeholder 1">
            <a:extLst>
              <a:ext uri="{FF2B5EF4-FFF2-40B4-BE49-F238E27FC236}">
                <a16:creationId xmlns:a16="http://schemas.microsoft.com/office/drawing/2014/main" id="{10C18ED6-16D7-2A0D-A18E-06701031F726}"/>
              </a:ext>
            </a:extLst>
          </p:cNvPr>
          <p:cNvSpPr txBox="1">
            <a:spLocks/>
          </p:cNvSpPr>
          <p:nvPr/>
        </p:nvSpPr>
        <p:spPr>
          <a:xfrm>
            <a:off x="235669" y="1345314"/>
            <a:ext cx="7940768" cy="1727048"/>
          </a:xfrm>
          <a:prstGeom prst="roundRect">
            <a:avLst/>
          </a:prstGeom>
          <a:ln w="28575" cap="flat" cmpd="sng" algn="ctr">
            <a:solidFill>
              <a:schemeClr val="accent3">
                <a:lumMod val="40000"/>
                <a:lumOff val="60000"/>
              </a:schemeClr>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1600" dirty="0">
                <a:effectLst/>
                <a:ea typeface="Calibri" panose="020F0502020204030204" pitchFamily="34" charset="0"/>
                <a:cs typeface="Aptos" panose="020B0004020202020204" pitchFamily="34" charset="0"/>
              </a:rPr>
              <a:t>Anyone needing support following the Water Street Incident can contact </a:t>
            </a:r>
            <a:r>
              <a:rPr lang="en-GB" sz="1600" dirty="0">
                <a:ea typeface="Calibri" panose="020F0502020204030204" pitchFamily="34" charset="0"/>
                <a:cs typeface="Aptos" panose="020B0004020202020204" pitchFamily="34" charset="0"/>
                <a:hlinkClick r:id="rId4"/>
              </a:rPr>
              <a:t>Victim Care Merseyside</a:t>
            </a:r>
            <a:r>
              <a:rPr lang="en-GB" sz="1600" u="sng" dirty="0">
                <a:solidFill>
                  <a:srgbClr val="467886"/>
                </a:solidFill>
                <a:ea typeface="Calibri" panose="020F0502020204030204" pitchFamily="34" charset="0"/>
                <a:cs typeface="Aptos" panose="020B0004020202020204" pitchFamily="34" charset="0"/>
                <a:hlinkClick r:id="rId4"/>
              </a:rPr>
              <a:t> </a:t>
            </a:r>
            <a:r>
              <a:rPr lang="en-GB" sz="1600" dirty="0">
                <a:effectLst/>
                <a:ea typeface="Calibri" panose="020F0502020204030204" pitchFamily="34" charset="0"/>
                <a:cs typeface="Aptos" panose="020B0004020202020204" pitchFamily="34" charset="0"/>
              </a:rPr>
              <a:t>, Call </a:t>
            </a:r>
            <a:r>
              <a:rPr lang="en-US" sz="1600" dirty="0">
                <a:effectLst/>
                <a:ea typeface="Calibri" panose="020F0502020204030204" pitchFamily="34" charset="0"/>
                <a:cs typeface="Aptos" panose="020B0004020202020204" pitchFamily="34" charset="0"/>
              </a:rPr>
              <a:t>0808 175 3080 between 8am and 6pm.</a:t>
            </a:r>
            <a:endParaRPr lang="en-GB" sz="1600" dirty="0">
              <a:effectLst/>
              <a:ea typeface="Calibri" panose="020F0502020204030204" pitchFamily="34" charset="0"/>
              <a:cs typeface="Aptos" panose="020B0004020202020204" pitchFamily="34" charset="0"/>
            </a:endParaRPr>
          </a:p>
          <a:p>
            <a:pPr marL="0" indent="0">
              <a:buNone/>
            </a:pPr>
            <a:r>
              <a:rPr lang="en-GB" sz="1600" kern="100" dirty="0">
                <a:effectLst/>
                <a:ea typeface="Aptos" panose="020B0004020202020204" pitchFamily="34" charset="0"/>
                <a:cs typeface="Times New Roman" panose="02020603050405020304" pitchFamily="18" charset="0"/>
              </a:rPr>
              <a:t>Your GP can help with mental health and wellbeing, and connect you with available support.</a:t>
            </a:r>
          </a:p>
          <a:p>
            <a:pPr marL="0" indent="0" algn="just">
              <a:lnSpc>
                <a:spcPct val="110000"/>
              </a:lnSpc>
              <a:buNone/>
            </a:pPr>
            <a:r>
              <a:rPr lang="en-GB" sz="1600" kern="100" dirty="0">
                <a:effectLst/>
                <a:ea typeface="Aptos" panose="020B0004020202020204" pitchFamily="34" charset="0"/>
                <a:cs typeface="Times New Roman" panose="02020603050405020304" pitchFamily="18" charset="0"/>
              </a:rPr>
              <a:t>For 24-Hour listening </a:t>
            </a:r>
            <a:r>
              <a:rPr lang="en-GB" sz="1600" kern="100" dirty="0">
                <a:ea typeface="Aptos" panose="020B0004020202020204" pitchFamily="34" charset="0"/>
                <a:cs typeface="Times New Roman" panose="02020603050405020304" pitchFamily="18" charset="0"/>
              </a:rPr>
              <a:t>s</a:t>
            </a:r>
            <a:r>
              <a:rPr lang="en-GB" sz="1600" kern="100" dirty="0">
                <a:effectLst/>
                <a:ea typeface="Aptos" panose="020B0004020202020204" pitchFamily="34" charset="0"/>
                <a:cs typeface="Times New Roman" panose="02020603050405020304" pitchFamily="18" charset="0"/>
              </a:rPr>
              <a:t>upport c</a:t>
            </a:r>
            <a:r>
              <a:rPr lang="en-GB" sz="1600" kern="100" dirty="0">
                <a:ea typeface="Aptos" panose="020B0004020202020204" pitchFamily="34" charset="0"/>
                <a:cs typeface="Times New Roman" panose="02020603050405020304" pitchFamily="18" charset="0"/>
              </a:rPr>
              <a:t>all Samaritans on 116 </a:t>
            </a:r>
            <a:r>
              <a:rPr lang="en-GB" sz="1600" kern="100" dirty="0">
                <a:effectLst/>
                <a:ea typeface="Aptos" panose="020B0004020202020204" pitchFamily="34" charset="0"/>
                <a:cs typeface="Times New Roman" panose="02020603050405020304" pitchFamily="18" charset="0"/>
              </a:rPr>
              <a:t>123  </a:t>
            </a:r>
            <a:r>
              <a:rPr lang="en-GB" sz="1600" u="sng" kern="100" dirty="0">
                <a:solidFill>
                  <a:srgbClr val="467886"/>
                </a:solidFill>
                <a:effectLst/>
                <a:ea typeface="Aptos" panose="020B0004020202020204" pitchFamily="34" charset="0"/>
                <a:cs typeface="Times New Roman" panose="02020603050405020304" pitchFamily="18" charset="0"/>
                <a:hlinkClick r:id="rId5"/>
              </a:rPr>
              <a:t>www.samaritans.org</a:t>
            </a:r>
            <a:endParaRPr lang="en-GB" sz="1600" u="sng" kern="100" dirty="0">
              <a:solidFill>
                <a:srgbClr val="467886"/>
              </a:solidFill>
              <a:effectLst/>
              <a:ea typeface="Aptos" panose="020B0004020202020204" pitchFamily="34" charset="0"/>
              <a:cs typeface="Times New Roman" panose="02020603050405020304" pitchFamily="18" charset="0"/>
            </a:endParaRPr>
          </a:p>
          <a:p>
            <a:pPr marL="0" indent="0" algn="just">
              <a:lnSpc>
                <a:spcPct val="110000"/>
              </a:lnSpc>
              <a:buNone/>
            </a:pPr>
            <a:r>
              <a:rPr lang="en-GB" sz="1600" kern="100" dirty="0">
                <a:effectLst/>
                <a:ea typeface="Aptos" panose="020B0004020202020204" pitchFamily="34" charset="0"/>
                <a:cs typeface="Times New Roman" panose="02020603050405020304" pitchFamily="18" charset="0"/>
              </a:rPr>
              <a:t>For immediate text-based support text SHOUT to 85258</a:t>
            </a:r>
          </a:p>
        </p:txBody>
      </p:sp>
      <p:sp>
        <p:nvSpPr>
          <p:cNvPr id="3" name="Content Placeholder 1">
            <a:extLst>
              <a:ext uri="{FF2B5EF4-FFF2-40B4-BE49-F238E27FC236}">
                <a16:creationId xmlns:a16="http://schemas.microsoft.com/office/drawing/2014/main" id="{EC5F1FB7-A889-030A-6099-38A11EB9E462}"/>
              </a:ext>
            </a:extLst>
          </p:cNvPr>
          <p:cNvSpPr txBox="1">
            <a:spLocks/>
          </p:cNvSpPr>
          <p:nvPr/>
        </p:nvSpPr>
        <p:spPr>
          <a:xfrm>
            <a:off x="235670" y="4442369"/>
            <a:ext cx="7940766" cy="1263344"/>
          </a:xfrm>
          <a:prstGeom prst="roundRect">
            <a:avLst/>
          </a:prstGeom>
          <a:ln w="28575" cap="flat" cmpd="sng" algn="ctr">
            <a:solidFill>
              <a:schemeClr val="accent3">
                <a:lumMod val="75000"/>
              </a:schemeClr>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buNone/>
            </a:pPr>
            <a:r>
              <a:rPr lang="en-GB" sz="1600" dirty="0">
                <a:effectLst/>
                <a:latin typeface="Calibri" panose="020F0502020204030204" pitchFamily="34" charset="0"/>
                <a:ea typeface="Calibri" panose="020F0502020204030204" pitchFamily="34" charset="0"/>
              </a:rPr>
              <a:t>NHS Talking Therapies offer support to anyone who is struggling following recent events.  </a:t>
            </a:r>
          </a:p>
          <a:p>
            <a:pPr marL="0" indent="0">
              <a:lnSpc>
                <a:spcPct val="100000"/>
              </a:lnSpc>
              <a:buNone/>
            </a:pPr>
            <a:r>
              <a:rPr lang="en-GB" sz="1600" dirty="0">
                <a:effectLst/>
                <a:latin typeface="Calibri" panose="020F0502020204030204" pitchFamily="34" charset="0"/>
                <a:ea typeface="Calibri" panose="020F0502020204030204" pitchFamily="34" charset="0"/>
              </a:rPr>
              <a:t>Get in touch on 0151 649 1859 or via the website: </a:t>
            </a:r>
            <a:r>
              <a:rPr lang="en-GB" sz="1600" dirty="0">
                <a:hlinkClick r:id="rId6"/>
              </a:rPr>
              <a:t>NHS Wirral Talking Therapies | </a:t>
            </a:r>
            <a:r>
              <a:rPr lang="en-GB" sz="1600" dirty="0" err="1">
                <a:hlinkClick r:id="rId6"/>
              </a:rPr>
              <a:t>Everyturn</a:t>
            </a:r>
            <a:endParaRPr lang="en-GB" sz="1600" u="sng" dirty="0">
              <a:solidFill>
                <a:srgbClr val="0563C1"/>
              </a:solidFill>
              <a:effectLst/>
              <a:latin typeface="Calibri" panose="020F0502020204030204" pitchFamily="34" charset="0"/>
              <a:ea typeface="Calibri" panose="020F0502020204030204" pitchFamily="34" charset="0"/>
            </a:endParaRPr>
          </a:p>
          <a:p>
            <a:pPr marL="0" indent="0">
              <a:lnSpc>
                <a:spcPct val="100000"/>
              </a:lnSpc>
              <a:buNone/>
            </a:pPr>
            <a:endParaRPr lang="en-GB" sz="1600" dirty="0">
              <a:effectLst/>
              <a:latin typeface="Calibri" panose="020F0502020204030204" pitchFamily="34" charset="0"/>
              <a:ea typeface="Calibri" panose="020F0502020204030204" pitchFamily="34" charset="0"/>
            </a:endParaRPr>
          </a:p>
        </p:txBody>
      </p:sp>
      <p:sp>
        <p:nvSpPr>
          <p:cNvPr id="5" name="Content Placeholder 1">
            <a:extLst>
              <a:ext uri="{FF2B5EF4-FFF2-40B4-BE49-F238E27FC236}">
                <a16:creationId xmlns:a16="http://schemas.microsoft.com/office/drawing/2014/main" id="{D3889C30-61F9-E02E-5743-D7744D313568}"/>
              </a:ext>
            </a:extLst>
          </p:cNvPr>
          <p:cNvSpPr txBox="1">
            <a:spLocks/>
          </p:cNvSpPr>
          <p:nvPr/>
        </p:nvSpPr>
        <p:spPr>
          <a:xfrm>
            <a:off x="235669" y="5799883"/>
            <a:ext cx="7940765" cy="960113"/>
          </a:xfrm>
          <a:prstGeom prst="roundRect">
            <a:avLst/>
          </a:prstGeom>
          <a:ln w="28575" cap="flat" cmpd="sng" algn="ctr">
            <a:solidFill>
              <a:schemeClr val="accent3">
                <a:lumMod val="50000"/>
              </a:schemeClr>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lnSpc>
                <a:spcPct val="100000"/>
              </a:lnSpc>
              <a:buNone/>
            </a:pPr>
            <a:r>
              <a:rPr lang="en-US" sz="1400" b="1">
                <a:effectLst/>
                <a:latin typeface="Calibri" panose="020F0502020204030204" pitchFamily="34" charset="0"/>
                <a:ea typeface="Calibri" panose="020F0502020204030204" pitchFamily="34" charset="0"/>
              </a:rPr>
              <a:t>Anyone in need of immediate support with a mental health crisis can call </a:t>
            </a:r>
            <a:r>
              <a:rPr lang="en-US" sz="1400" b="1">
                <a:latin typeface="Calibri" panose="020F0502020204030204" pitchFamily="34" charset="0"/>
                <a:ea typeface="Calibri" panose="020F0502020204030204" pitchFamily="34" charset="0"/>
              </a:rPr>
              <a:t>111 and select the mental health option to access </a:t>
            </a:r>
            <a:r>
              <a:rPr lang="en-US" sz="1400" b="1">
                <a:effectLst/>
                <a:latin typeface="Calibri" panose="020F0502020204030204" pitchFamily="34" charset="0"/>
                <a:ea typeface="Calibri" panose="020F0502020204030204" pitchFamily="34" charset="0"/>
              </a:rPr>
              <a:t>urgent mental health support.</a:t>
            </a:r>
          </a:p>
          <a:p>
            <a:pPr marL="0" indent="0" algn="just">
              <a:lnSpc>
                <a:spcPct val="100000"/>
              </a:lnSpc>
              <a:buNone/>
            </a:pPr>
            <a:r>
              <a:rPr lang="en-GB" sz="1400" b="1" kern="100">
                <a:effectLst/>
                <a:latin typeface="Aptos" panose="020B0004020202020204" pitchFamily="34" charset="0"/>
                <a:ea typeface="Aptos" panose="020B0004020202020204" pitchFamily="34" charset="0"/>
                <a:cs typeface="Times New Roman" panose="02020603050405020304" pitchFamily="18" charset="0"/>
              </a:rPr>
              <a:t>For Emergency Help - If you or someone you know is in immediate danger dial 999</a:t>
            </a:r>
          </a:p>
        </p:txBody>
      </p:sp>
      <p:sp>
        <p:nvSpPr>
          <p:cNvPr id="6" name="Content Placeholder 1">
            <a:extLst>
              <a:ext uri="{FF2B5EF4-FFF2-40B4-BE49-F238E27FC236}">
                <a16:creationId xmlns:a16="http://schemas.microsoft.com/office/drawing/2014/main" id="{ACAA79B7-6BD8-BB37-1957-6048F32D4730}"/>
              </a:ext>
            </a:extLst>
          </p:cNvPr>
          <p:cNvSpPr txBox="1">
            <a:spLocks/>
          </p:cNvSpPr>
          <p:nvPr/>
        </p:nvSpPr>
        <p:spPr>
          <a:xfrm>
            <a:off x="8309081" y="1343672"/>
            <a:ext cx="3740678" cy="1595177"/>
          </a:xfrm>
          <a:prstGeom prst="roundRect">
            <a:avLst/>
          </a:prstGeom>
          <a:ln w="28575" cap="flat" cmpd="sng" algn="ctr">
            <a:solidFill>
              <a:schemeClr val="accent3">
                <a:lumMod val="40000"/>
                <a:lumOff val="60000"/>
              </a:schemeClr>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00000"/>
              </a:lnSpc>
              <a:buNone/>
            </a:pPr>
            <a:r>
              <a:rPr lang="en-US" sz="1550">
                <a:effectLst/>
                <a:latin typeface="Aptos" panose="020B0004020202020204" pitchFamily="34" charset="0"/>
                <a:ea typeface="Calibri" panose="020F0502020204030204" pitchFamily="34" charset="0"/>
                <a:cs typeface="Calibri" panose="020F0502020204030204" pitchFamily="34" charset="0"/>
              </a:rPr>
              <a:t>Local Libraries provide a warm and welcoming place of sanctuary, advice and support for anyone looking to feel safer or be with others during difficult times</a:t>
            </a:r>
            <a:r>
              <a:rPr lang="en-US" sz="1550">
                <a:latin typeface="Aptos" panose="020B0004020202020204" pitchFamily="34" charset="0"/>
                <a:ea typeface="Calibri" panose="020F0502020204030204" pitchFamily="34" charset="0"/>
                <a:cs typeface="Calibri" panose="020F0502020204030204" pitchFamily="34" charset="0"/>
              </a:rPr>
              <a:t>: </a:t>
            </a:r>
            <a:r>
              <a:rPr lang="en-US" sz="1550">
                <a:effectLst/>
                <a:latin typeface="Aptos" panose="020B0004020202020204" pitchFamily="34" charset="0"/>
                <a:ea typeface="Calibri" panose="020F0502020204030204" pitchFamily="34" charset="0"/>
                <a:cs typeface="Calibri" panose="020F0502020204030204" pitchFamily="34" charset="0"/>
                <a:hlinkClick r:id="rId7"/>
              </a:rPr>
              <a:t>Find a library</a:t>
            </a:r>
            <a:endParaRPr lang="en-US" sz="1550">
              <a:effectLst/>
              <a:latin typeface="Aptos" panose="020B0004020202020204" pitchFamily="34" charset="0"/>
              <a:ea typeface="Calibri" panose="020F0502020204030204" pitchFamily="34" charset="0"/>
              <a:cs typeface="Calibri" panose="020F0502020204030204" pitchFamily="34" charset="0"/>
            </a:endParaRPr>
          </a:p>
          <a:p>
            <a:pPr marL="0" indent="0" algn="ctr">
              <a:lnSpc>
                <a:spcPct val="120000"/>
              </a:lnSpc>
              <a:buNone/>
            </a:pPr>
            <a:r>
              <a:rPr lang="en-US" sz="1550">
                <a:effectLst/>
                <a:latin typeface="Aptos" panose="020B0004020202020204" pitchFamily="34" charset="0"/>
                <a:ea typeface="Calibri" panose="020F0502020204030204" pitchFamily="34" charset="0"/>
                <a:cs typeface="Calibri" panose="020F0502020204030204" pitchFamily="34" charset="0"/>
              </a:rPr>
              <a:t> </a:t>
            </a:r>
            <a:endParaRPr lang="en-GB" sz="1550">
              <a:effectLst/>
              <a:latin typeface="Aptos" panose="020B000402020202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44DCDCE-2740-13F2-8ACC-8B94AAF71BA2}"/>
              </a:ext>
            </a:extLst>
          </p:cNvPr>
          <p:cNvSpPr txBox="1"/>
          <p:nvPr/>
        </p:nvSpPr>
        <p:spPr>
          <a:xfrm>
            <a:off x="10595728" y="6522339"/>
            <a:ext cx="1596272" cy="276999"/>
          </a:xfrm>
          <a:prstGeom prst="rect">
            <a:avLst/>
          </a:prstGeom>
          <a:noFill/>
        </p:spPr>
        <p:txBody>
          <a:bodyPr wrap="square" rtlCol="0">
            <a:spAutoFit/>
          </a:bodyPr>
          <a:lstStyle/>
          <a:p>
            <a:r>
              <a:rPr lang="en-US" sz="1200">
                <a:solidFill>
                  <a:schemeClr val="bg1">
                    <a:lumMod val="65000"/>
                  </a:schemeClr>
                </a:solidFill>
              </a:rPr>
              <a:t>Version 1 – 08/08/24</a:t>
            </a:r>
            <a:endParaRPr lang="en-GB" sz="1200">
              <a:solidFill>
                <a:schemeClr val="bg1">
                  <a:lumMod val="65000"/>
                </a:schemeClr>
              </a:solidFill>
            </a:endParaRPr>
          </a:p>
        </p:txBody>
      </p:sp>
    </p:spTree>
    <p:extLst>
      <p:ext uri="{BB962C8B-B14F-4D97-AF65-F5344CB8AC3E}">
        <p14:creationId xmlns:p14="http://schemas.microsoft.com/office/powerpoint/2010/main" val="396653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654AD4-CE73-F3D9-E93F-8931538D9832}"/>
              </a:ext>
            </a:extLst>
          </p:cNvPr>
          <p:cNvSpPr txBox="1"/>
          <p:nvPr/>
        </p:nvSpPr>
        <p:spPr>
          <a:xfrm>
            <a:off x="10595728" y="6522339"/>
            <a:ext cx="1596272" cy="276999"/>
          </a:xfrm>
          <a:prstGeom prst="rect">
            <a:avLst/>
          </a:prstGeom>
          <a:noFill/>
        </p:spPr>
        <p:txBody>
          <a:bodyPr wrap="square" rtlCol="0">
            <a:spAutoFit/>
          </a:bodyPr>
          <a:lstStyle/>
          <a:p>
            <a:r>
              <a:rPr lang="en-US" sz="1200">
                <a:solidFill>
                  <a:schemeClr val="bg1">
                    <a:lumMod val="65000"/>
                  </a:schemeClr>
                </a:solidFill>
              </a:rPr>
              <a:t>Version 1 – 08/08/24</a:t>
            </a:r>
            <a:endParaRPr lang="en-GB" sz="1200">
              <a:solidFill>
                <a:schemeClr val="bg1">
                  <a:lumMod val="65000"/>
                </a:schemeClr>
              </a:solidFill>
            </a:endParaRPr>
          </a:p>
        </p:txBody>
      </p:sp>
    </p:spTree>
    <p:extLst>
      <p:ext uri="{BB962C8B-B14F-4D97-AF65-F5344CB8AC3E}">
        <p14:creationId xmlns:p14="http://schemas.microsoft.com/office/powerpoint/2010/main" val="2957467192"/>
      </p:ext>
    </p:extLst>
  </p:cSld>
  <p:clrMapOvr>
    <a:masterClrMapping/>
  </p:clrMapOvr>
</p:sld>
</file>

<file path=ppt/theme/theme1.xml><?xml version="1.0" encoding="utf-8"?>
<a:theme xmlns:a="http://schemas.openxmlformats.org/drawingml/2006/main" name="Office Theme">
  <a:themeElements>
    <a:clrScheme name="Liverpool City Council">
      <a:dk1>
        <a:sysClr val="windowText" lastClr="000000"/>
      </a:dk1>
      <a:lt1>
        <a:sysClr val="window" lastClr="FFFFFF"/>
      </a:lt1>
      <a:dk2>
        <a:srgbClr val="44546A"/>
      </a:dk2>
      <a:lt2>
        <a:srgbClr val="E7E6E6"/>
      </a:lt2>
      <a:accent1>
        <a:srgbClr val="542581"/>
      </a:accent1>
      <a:accent2>
        <a:srgbClr val="7365A6"/>
      </a:accent2>
      <a:accent3>
        <a:srgbClr val="6C5AA2"/>
      </a:accent3>
      <a:accent4>
        <a:srgbClr val="54CCCD"/>
      </a:accent4>
      <a:accent5>
        <a:srgbClr val="BFD8DC"/>
      </a:accent5>
      <a:accent6>
        <a:srgbClr val="9FB3D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CC Corporate Deck" id="{16D4A05C-425D-42E4-A812-14A377E66232}" vid="{B57FE726-1B4A-4C50-A8FF-D02569BB338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c5a259a-2c9f-4497-b0c1-6c32512f9fac" xsi:nil="true"/>
    <lcf76f155ced4ddcb4097134ff3c332f xmlns="95f50453-396a-4144-b784-243a374cbaf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FE6FA44ED3E641A42D8470877B57CF" ma:contentTypeVersion="16" ma:contentTypeDescription="Create a new document." ma:contentTypeScope="" ma:versionID="7c7417a7452a01abdbb27e6a49956311">
  <xsd:schema xmlns:xsd="http://www.w3.org/2001/XMLSchema" xmlns:xs="http://www.w3.org/2001/XMLSchema" xmlns:p="http://schemas.microsoft.com/office/2006/metadata/properties" xmlns:ns2="95f50453-396a-4144-b784-243a374cbaf1" xmlns:ns3="6c5a259a-2c9f-4497-b0c1-6c32512f9fac" targetNamespace="http://schemas.microsoft.com/office/2006/metadata/properties" ma:root="true" ma:fieldsID="244e5f3e68b6af12cf474b01d3d5bfd3" ns2:_="" ns3:_="">
    <xsd:import namespace="95f50453-396a-4144-b784-243a374cbaf1"/>
    <xsd:import namespace="6c5a259a-2c9f-4497-b0c1-6c32512f9f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50453-396a-4144-b784-243a374cb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f1c9c85-ee79-48aa-ac84-110f990012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5a259a-2c9f-4497-b0c1-6c32512f9fa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8d97d70-38f5-46a1-bde8-afb1eb691ed1}" ma:internalName="TaxCatchAll" ma:showField="CatchAllData" ma:web="6c5a259a-2c9f-4497-b0c1-6c32512f9fa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620DA9-0257-420C-A8F2-BED28F82F4A3}">
  <ds:schemaRefs>
    <ds:schemaRef ds:uri="http://schemas.microsoft.com/sharepoint/v3/contenttype/forms"/>
  </ds:schemaRefs>
</ds:datastoreItem>
</file>

<file path=customXml/itemProps2.xml><?xml version="1.0" encoding="utf-8"?>
<ds:datastoreItem xmlns:ds="http://schemas.openxmlformats.org/officeDocument/2006/customXml" ds:itemID="{E52F28B7-2CE2-4680-9F26-901FB8758CA8}">
  <ds:schemaRefs>
    <ds:schemaRef ds:uri="6c5a259a-2c9f-4497-b0c1-6c32512f9fac"/>
    <ds:schemaRef ds:uri="95f50453-396a-4144-b784-243a374cba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1EBE0DF-BAC1-4D1D-8863-6631396361A8}">
  <ds:schemaRefs>
    <ds:schemaRef ds:uri="6c5a259a-2c9f-4497-b0c1-6c32512f9fac"/>
    <ds:schemaRef ds:uri="95f50453-396a-4144-b784-243a374cba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new-lcc-corporate-deck-internal-template</Template>
  <TotalTime>0</TotalTime>
  <Words>1019</Words>
  <Application>Microsoft Office PowerPoint</Application>
  <PresentationFormat>Widescreen</PresentationFormat>
  <Paragraphs>70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Calibri</vt:lpstr>
      <vt:lpstr>Calibri Light</vt:lpstr>
      <vt:lpstr>Office Theme</vt:lpstr>
      <vt:lpstr>PowerPoint Presentation</vt:lpstr>
      <vt:lpstr>Difficult or Traumatic Events</vt:lpstr>
      <vt:lpstr>How to feel better.</vt:lpstr>
      <vt:lpstr>When to get help</vt:lpstr>
      <vt:lpstr>How can I support someone?</vt:lpstr>
      <vt:lpstr>Help and support in Liverpool and Wirral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Jayne</dc:creator>
  <cp:lastModifiedBy>Woodhouse, Tessa</cp:lastModifiedBy>
  <cp:revision>2</cp:revision>
  <dcterms:created xsi:type="dcterms:W3CDTF">2024-08-06T09:49:01Z</dcterms:created>
  <dcterms:modified xsi:type="dcterms:W3CDTF">2025-05-30T15:29:25Z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fcf-988b-4373-b451-e81b5efccdd3_Enabled">
    <vt:lpwstr>true</vt:lpwstr>
  </property>
  <property fmtid="{D5CDD505-2E9C-101B-9397-08002B2CF9AE}" pid="3" name="MSIP_Label_65269fcf-988b-4373-b451-e81b5efccdd3_SetDate">
    <vt:lpwstr>2023-03-02T11:08:19Z</vt:lpwstr>
  </property>
  <property fmtid="{D5CDD505-2E9C-101B-9397-08002B2CF9AE}" pid="4" name="MSIP_Label_65269fcf-988b-4373-b451-e81b5efccdd3_Method">
    <vt:lpwstr>Standard</vt:lpwstr>
  </property>
  <property fmtid="{D5CDD505-2E9C-101B-9397-08002B2CF9AE}" pid="5" name="MSIP_Label_65269fcf-988b-4373-b451-e81b5efccdd3_Name">
    <vt:lpwstr>LCC Official</vt:lpwstr>
  </property>
  <property fmtid="{D5CDD505-2E9C-101B-9397-08002B2CF9AE}" pid="6" name="MSIP_Label_65269fcf-988b-4373-b451-e81b5efccdd3_SiteId">
    <vt:lpwstr>270f62b3-8ca4-4d63-8a80-ffcb1f61fe04</vt:lpwstr>
  </property>
  <property fmtid="{D5CDD505-2E9C-101B-9397-08002B2CF9AE}" pid="7" name="MSIP_Label_65269fcf-988b-4373-b451-e81b5efccdd3_ActionId">
    <vt:lpwstr>0b5a57c4-83be-48e6-b986-af795835cc01</vt:lpwstr>
  </property>
  <property fmtid="{D5CDD505-2E9C-101B-9397-08002B2CF9AE}" pid="8" name="MSIP_Label_65269fcf-988b-4373-b451-e81b5efccdd3_ContentBits">
    <vt:lpwstr>0</vt:lpwstr>
  </property>
  <property fmtid="{D5CDD505-2E9C-101B-9397-08002B2CF9AE}" pid="9" name="ContentTypeId">
    <vt:lpwstr>0x01010049FE6FA44ED3E641A42D8470877B57CF</vt:lpwstr>
  </property>
  <property fmtid="{D5CDD505-2E9C-101B-9397-08002B2CF9AE}" pid="10" name="MediaServiceImageTags">
    <vt:lpwstr/>
  </property>
</Properties>
</file>